
<file path=[Content_Types].xml><?xml version="1.0" encoding="utf-8"?>
<Types xmlns="http://schemas.openxmlformats.org/package/2006/content-types">
  <Default Extension="rels" ContentType="application/vnd.openxmlformats-package.relationships+xml"/>
  <Default Extension="jpeg" ContentType="image/jpeg"/>
  <Default Extension="emf" ContentType="image/x-emf"/>
  <Default Extension="wdp" ContentType="image/vnd.ms-photo"/>
  <Default Extension="png" ContentType="image/png"/>
  <Override PartName="/docProps/app.xml" ContentType="application/vnd.openxmlformats-officedocument.extended-properties+xml"/>
  <Override PartName="/docProps/core.xml" ContentType="application/vnd.openxmlformats-package.core-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s>
</file>

<file path=ppt/presentation.xml><?xml version="1.0" encoding="utf-8"?>
<!--Generated by Aspose.Slides for .NET 8.4.2.0-->
<p:presentation xmlns:a="http://schemas.openxmlformats.org/drawingml/2006/main" xmlns:r="http://schemas.openxmlformats.org/officeDocument/2006/relationships" xmlns:p="http://schemas.openxmlformats.org/presentationml/2006/main" saveSubsetFonts="1" autoCompressPictures="0">
  <p:sldMasterIdLst>
    <p:sldMasterId r:id="rId1" id="2147483660"/>
    <p:sldMasterId r:id="rId2" id="2147483728"/>
    <p:sldMasterId r:id="rId3" id="2147483757"/>
  </p:sldMasterIdLst>
  <p:notesMasterIdLst>
    <p:notesMasterId r:id="rId154"/>
  </p:notesMasterIdLst>
  <p:sldIdLst>
    <p:sldId r:id="rId4" id="566"/>
    <p:sldId r:id="rId5" id="502"/>
    <p:sldId r:id="rId6" id="503"/>
    <p:sldId r:id="rId7" id="504"/>
    <p:sldId r:id="rId8" id="496"/>
    <p:sldId r:id="rId9" id="365"/>
    <p:sldId r:id="rId10" id="371"/>
    <p:sldId r:id="rId11" id="372"/>
    <p:sldId r:id="rId12" id="373"/>
    <p:sldId r:id="rId13" id="374"/>
    <p:sldId r:id="rId14" id="375"/>
    <p:sldId r:id="rId15" id="376"/>
    <p:sldId r:id="rId16" id="378"/>
    <p:sldId r:id="rId17" id="380"/>
    <p:sldId r:id="rId18" id="381"/>
    <p:sldId r:id="rId19" id="382"/>
    <p:sldId r:id="rId20" id="383"/>
    <p:sldId r:id="rId21" id="388"/>
    <p:sldId r:id="rId22" id="389"/>
    <p:sldId r:id="rId23" id="390"/>
    <p:sldId r:id="rId24" id="391"/>
    <p:sldId r:id="rId25" id="513"/>
    <p:sldId r:id="rId26" id="497"/>
    <p:sldId r:id="rId27" id="384"/>
    <p:sldId r:id="rId28" id="568"/>
    <p:sldId r:id="rId29" id="386"/>
    <p:sldId r:id="rId30" id="387"/>
    <p:sldId r:id="rId31" id="392"/>
    <p:sldId r:id="rId32" id="393"/>
    <p:sldId r:id="rId33" id="467"/>
    <p:sldId r:id="rId34" id="507"/>
    <p:sldId r:id="rId35" id="570"/>
    <p:sldId r:id="rId36" id="571"/>
    <p:sldId r:id="rId37" id="572"/>
    <p:sldId r:id="rId38" id="573"/>
    <p:sldId r:id="rId39" id="574"/>
    <p:sldId r:id="rId40" id="575"/>
    <p:sldId r:id="rId41" id="576"/>
    <p:sldId r:id="rId42" id="577"/>
    <p:sldId r:id="rId43" id="578"/>
    <p:sldId r:id="rId44" id="579"/>
    <p:sldId r:id="rId45" id="580"/>
    <p:sldId r:id="rId46" id="581"/>
    <p:sldId r:id="rId47" id="582"/>
    <p:sldId r:id="rId48" id="583"/>
    <p:sldId r:id="rId49" id="584"/>
    <p:sldId r:id="rId50" id="585"/>
    <p:sldId r:id="rId51" id="586"/>
    <p:sldId r:id="rId52" id="587"/>
    <p:sldId r:id="rId53" id="588"/>
    <p:sldId r:id="rId54" id="589"/>
    <p:sldId r:id="rId55" id="590"/>
    <p:sldId r:id="rId56" id="591"/>
    <p:sldId r:id="rId57" id="592"/>
    <p:sldId r:id="rId58" id="593"/>
    <p:sldId r:id="rId59" id="594"/>
    <p:sldId r:id="rId60" id="595"/>
    <p:sldId r:id="rId61" id="596"/>
    <p:sldId r:id="rId62" id="597"/>
    <p:sldId r:id="rId63" id="598"/>
    <p:sldId r:id="rId64" id="599"/>
    <p:sldId r:id="rId65" id="600"/>
    <p:sldId r:id="rId66" id="468"/>
    <p:sldId r:id="rId67" id="395"/>
    <p:sldId r:id="rId68" id="478"/>
    <p:sldId r:id="rId69" id="479"/>
    <p:sldId r:id="rId70" id="499"/>
    <p:sldId r:id="rId71" id="481"/>
    <p:sldId r:id="rId72" id="482"/>
    <p:sldId r:id="rId73" id="477"/>
    <p:sldId r:id="rId74" id="476"/>
    <p:sldId r:id="rId75" id="483"/>
    <p:sldId r:id="rId76" id="509"/>
    <p:sldId r:id="rId77" id="484"/>
    <p:sldId r:id="rId78" id="486"/>
    <p:sldId r:id="rId79" id="487"/>
    <p:sldId r:id="rId80" id="488"/>
    <p:sldId r:id="rId81" id="489"/>
    <p:sldId r:id="rId82" id="510"/>
    <p:sldId r:id="rId83" id="511"/>
    <p:sldId r:id="rId84" id="512"/>
    <p:sldId r:id="rId85" id="490"/>
    <p:sldId r:id="rId86" id="491"/>
    <p:sldId r:id="rId87" id="396"/>
    <p:sldId r:id="rId88" id="398"/>
    <p:sldId r:id="rId89" id="399"/>
    <p:sldId r:id="rId90" id="400"/>
    <p:sldId r:id="rId91" id="402"/>
    <p:sldId r:id="rId92" id="403"/>
    <p:sldId r:id="rId93" id="404"/>
    <p:sldId r:id="rId94" id="405"/>
    <p:sldId r:id="rId95" id="406"/>
    <p:sldId r:id="rId96" id="601"/>
    <p:sldId r:id="rId97" id="602"/>
    <p:sldId r:id="rId98" id="603"/>
    <p:sldId r:id="rId99" id="604"/>
    <p:sldId r:id="rId100" id="605"/>
    <p:sldId r:id="rId101" id="606"/>
    <p:sldId r:id="rId102" id="607"/>
    <p:sldId r:id="rId103" id="608"/>
    <p:sldId r:id="rId104" id="609"/>
    <p:sldId r:id="rId105" id="610"/>
    <p:sldId r:id="rId106" id="611"/>
    <p:sldId r:id="rId107" id="612"/>
    <p:sldId r:id="rId108" id="613"/>
    <p:sldId r:id="rId109" id="614"/>
    <p:sldId r:id="rId110" id="615"/>
    <p:sldId r:id="rId111" id="616"/>
    <p:sldId r:id="rId112" id="617"/>
    <p:sldId r:id="rId113" id="618"/>
    <p:sldId r:id="rId114" id="619"/>
    <p:sldId r:id="rId115" id="620"/>
    <p:sldId r:id="rId116" id="621"/>
    <p:sldId r:id="rId117" id="493"/>
    <p:sldId r:id="rId118" id="420"/>
    <p:sldId r:id="rId119" id="421"/>
    <p:sldId r:id="rId120" id="424"/>
    <p:sldId r:id="rId121" id="425"/>
    <p:sldId r:id="rId122" id="426"/>
    <p:sldId r:id="rId123" id="427"/>
    <p:sldId r:id="rId124" id="428"/>
    <p:sldId r:id="rId125" id="429"/>
    <p:sldId r:id="rId126" id="569"/>
    <p:sldId r:id="rId127" id="430"/>
    <p:sldId r:id="rId128" id="432"/>
    <p:sldId r:id="rId129" id="494"/>
    <p:sldId r:id="rId130" id="433"/>
    <p:sldId r:id="rId131" id="436"/>
    <p:sldId r:id="rId132" id="437"/>
    <p:sldId r:id="rId133" id="434"/>
    <p:sldId r:id="rId134" id="435"/>
    <p:sldId r:id="rId135" id="439"/>
    <p:sldId r:id="rId136" id="440"/>
    <p:sldId r:id="rId137" id="443"/>
    <p:sldId r:id="rId138" id="444"/>
    <p:sldId r:id="rId139" id="445"/>
    <p:sldId r:id="rId140" id="448"/>
    <p:sldId r:id="rId141" id="449"/>
    <p:sldId r:id="rId142" id="455"/>
    <p:sldId r:id="rId143" id="453"/>
    <p:sldId r:id="rId144" id="495"/>
    <p:sldId r:id="rId145" id="457"/>
    <p:sldId r:id="rId146" id="456"/>
    <p:sldId r:id="rId147" id="459"/>
    <p:sldId r:id="rId148" id="461"/>
    <p:sldId r:id="rId149" id="462"/>
    <p:sldId r:id="rId150" id="466"/>
    <p:sldId r:id="rId151" id="464"/>
    <p:sldId r:id="rId152" id="465"/>
    <p:sldId r:id="rId153" id="5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p="http://schemas.openxmlformats.org/presentationml/2006/main">
  <p:cmAuthor id="1" name="Wanying Zhu" initials="WZ"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DAF88"/>
    <a:srgbClr val="1D2529"/>
    <a:srgbClr val="2B373F"/>
    <a:srgbClr val="0096CD"/>
    <a:srgbClr val="556E7D"/>
    <a:srgbClr val="256754"/>
    <a:srgbClr val="64D2AA"/>
    <a:srgbClr val="99BE3C"/>
    <a:srgbClr val="EAEAEA"/>
    <a:srgbClr val="0099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87090" autoAdjust="0"/>
  </p:normalViewPr>
  <p:slideViewPr>
    <p:cSldViewPr snapToObjects="1">
      <p:cViewPr varScale="1">
        <p:scale>
          <a:sx n="110" d="100"/>
          <a:sy n="110" d="100"/>
        </p:scale>
        <p:origin x="1734" y="78"/>
      </p:cViewPr>
      <p:guideLst/>
    </p:cSldViewPr>
  </p:slideViewPr>
  <p:outlineViewPr>
    <p:cViewPr>
      <p:scale>
        <a:sx n="33" d="100"/>
        <a:sy n="33" d="100"/>
      </p:scale>
      <p:origin x="0" y="-29328"/>
    </p:cViewPr>
  </p:outlineViewPr>
  <p:notesTextViewPr>
    <p:cViewPr>
      <p:scale>
        <a:sx n="1" d="1"/>
        <a:sy n="1" d="1"/>
      </p:scale>
      <p:origin x="0" y="0"/>
    </p:cViewPr>
  </p:notesTextViewPr>
  <p:sorterViewPr>
    <p:cViewPr>
      <p:scale>
        <a:sx n="66" d="100"/>
        <a:sy n="66" d="100"/>
      </p:scale>
      <p:origin x="0" y="-4680"/>
    </p:cViewPr>
  </p:sorter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00" Type="http://schemas.openxmlformats.org/officeDocument/2006/relationships/slide" Target="slides/slide97.xml" /><Relationship Id="rId101" Type="http://schemas.openxmlformats.org/officeDocument/2006/relationships/slide" Target="slides/slide98.xml" /><Relationship Id="rId102" Type="http://schemas.openxmlformats.org/officeDocument/2006/relationships/slide" Target="slides/slide99.xml" /><Relationship Id="rId103" Type="http://schemas.openxmlformats.org/officeDocument/2006/relationships/slide" Target="slides/slide100.xml" /><Relationship Id="rId104" Type="http://schemas.openxmlformats.org/officeDocument/2006/relationships/slide" Target="slides/slide101.xml" /><Relationship Id="rId105" Type="http://schemas.openxmlformats.org/officeDocument/2006/relationships/slide" Target="slides/slide102.xml" /><Relationship Id="rId106" Type="http://schemas.openxmlformats.org/officeDocument/2006/relationships/slide" Target="slides/slide103.xml" /><Relationship Id="rId107" Type="http://schemas.openxmlformats.org/officeDocument/2006/relationships/slide" Target="slides/slide104.xml" /><Relationship Id="rId108" Type="http://schemas.openxmlformats.org/officeDocument/2006/relationships/slide" Target="slides/slide105.xml" /><Relationship Id="rId109" Type="http://schemas.openxmlformats.org/officeDocument/2006/relationships/slide" Target="slides/slide106.xml" /><Relationship Id="rId11" Type="http://schemas.openxmlformats.org/officeDocument/2006/relationships/slide" Target="slides/slide8.xml" /><Relationship Id="rId110" Type="http://schemas.openxmlformats.org/officeDocument/2006/relationships/slide" Target="slides/slide107.xml" /><Relationship Id="rId111" Type="http://schemas.openxmlformats.org/officeDocument/2006/relationships/slide" Target="slides/slide108.xml" /><Relationship Id="rId112" Type="http://schemas.openxmlformats.org/officeDocument/2006/relationships/slide" Target="slides/slide109.xml" /><Relationship Id="rId113" Type="http://schemas.openxmlformats.org/officeDocument/2006/relationships/slide" Target="slides/slide110.xml" /><Relationship Id="rId114" Type="http://schemas.openxmlformats.org/officeDocument/2006/relationships/slide" Target="slides/slide111.xml" /><Relationship Id="rId115" Type="http://schemas.openxmlformats.org/officeDocument/2006/relationships/slide" Target="slides/slide112.xml" /><Relationship Id="rId116" Type="http://schemas.openxmlformats.org/officeDocument/2006/relationships/slide" Target="slides/slide113.xml" /><Relationship Id="rId117" Type="http://schemas.openxmlformats.org/officeDocument/2006/relationships/slide" Target="slides/slide114.xml" /><Relationship Id="rId118" Type="http://schemas.openxmlformats.org/officeDocument/2006/relationships/slide" Target="slides/slide115.xml" /><Relationship Id="rId119" Type="http://schemas.openxmlformats.org/officeDocument/2006/relationships/slide" Target="slides/slide116.xml" /><Relationship Id="rId12" Type="http://schemas.openxmlformats.org/officeDocument/2006/relationships/slide" Target="slides/slide9.xml" /><Relationship Id="rId120" Type="http://schemas.openxmlformats.org/officeDocument/2006/relationships/slide" Target="slides/slide117.xml" /><Relationship Id="rId121" Type="http://schemas.openxmlformats.org/officeDocument/2006/relationships/slide" Target="slides/slide118.xml" /><Relationship Id="rId122" Type="http://schemas.openxmlformats.org/officeDocument/2006/relationships/slide" Target="slides/slide119.xml" /><Relationship Id="rId123" Type="http://schemas.openxmlformats.org/officeDocument/2006/relationships/slide" Target="slides/slide120.xml" /><Relationship Id="rId124" Type="http://schemas.openxmlformats.org/officeDocument/2006/relationships/slide" Target="slides/slide121.xml" /><Relationship Id="rId125" Type="http://schemas.openxmlformats.org/officeDocument/2006/relationships/slide" Target="slides/slide122.xml" /><Relationship Id="rId126" Type="http://schemas.openxmlformats.org/officeDocument/2006/relationships/slide" Target="slides/slide123.xml" /><Relationship Id="rId127" Type="http://schemas.openxmlformats.org/officeDocument/2006/relationships/slide" Target="slides/slide124.xml" /><Relationship Id="rId128" Type="http://schemas.openxmlformats.org/officeDocument/2006/relationships/slide" Target="slides/slide125.xml" /><Relationship Id="rId129" Type="http://schemas.openxmlformats.org/officeDocument/2006/relationships/slide" Target="slides/slide126.xml" /><Relationship Id="rId13" Type="http://schemas.openxmlformats.org/officeDocument/2006/relationships/slide" Target="slides/slide10.xml" /><Relationship Id="rId130" Type="http://schemas.openxmlformats.org/officeDocument/2006/relationships/slide" Target="slides/slide127.xml" /><Relationship Id="rId131" Type="http://schemas.openxmlformats.org/officeDocument/2006/relationships/slide" Target="slides/slide128.xml" /><Relationship Id="rId132" Type="http://schemas.openxmlformats.org/officeDocument/2006/relationships/slide" Target="slides/slide129.xml" /><Relationship Id="rId133" Type="http://schemas.openxmlformats.org/officeDocument/2006/relationships/slide" Target="slides/slide130.xml" /><Relationship Id="rId134" Type="http://schemas.openxmlformats.org/officeDocument/2006/relationships/slide" Target="slides/slide131.xml" /><Relationship Id="rId135" Type="http://schemas.openxmlformats.org/officeDocument/2006/relationships/slide" Target="slides/slide132.xml" /><Relationship Id="rId136" Type="http://schemas.openxmlformats.org/officeDocument/2006/relationships/slide" Target="slides/slide133.xml" /><Relationship Id="rId137" Type="http://schemas.openxmlformats.org/officeDocument/2006/relationships/slide" Target="slides/slide134.xml" /><Relationship Id="rId138" Type="http://schemas.openxmlformats.org/officeDocument/2006/relationships/slide" Target="slides/slide135.xml" /><Relationship Id="rId139" Type="http://schemas.openxmlformats.org/officeDocument/2006/relationships/slide" Target="slides/slide136.xml" /><Relationship Id="rId14" Type="http://schemas.openxmlformats.org/officeDocument/2006/relationships/slide" Target="slides/slide11.xml" /><Relationship Id="rId140" Type="http://schemas.openxmlformats.org/officeDocument/2006/relationships/slide" Target="slides/slide137.xml" /><Relationship Id="rId141" Type="http://schemas.openxmlformats.org/officeDocument/2006/relationships/slide" Target="slides/slide138.xml" /><Relationship Id="rId142" Type="http://schemas.openxmlformats.org/officeDocument/2006/relationships/slide" Target="slides/slide139.xml" /><Relationship Id="rId143" Type="http://schemas.openxmlformats.org/officeDocument/2006/relationships/slide" Target="slides/slide140.xml" /><Relationship Id="rId144" Type="http://schemas.openxmlformats.org/officeDocument/2006/relationships/slide" Target="slides/slide141.xml" /><Relationship Id="rId145" Type="http://schemas.openxmlformats.org/officeDocument/2006/relationships/slide" Target="slides/slide142.xml" /><Relationship Id="rId146" Type="http://schemas.openxmlformats.org/officeDocument/2006/relationships/slide" Target="slides/slide143.xml" /><Relationship Id="rId147" Type="http://schemas.openxmlformats.org/officeDocument/2006/relationships/slide" Target="slides/slide144.xml" /><Relationship Id="rId148" Type="http://schemas.openxmlformats.org/officeDocument/2006/relationships/slide" Target="slides/slide145.xml" /><Relationship Id="rId149" Type="http://schemas.openxmlformats.org/officeDocument/2006/relationships/slide" Target="slides/slide146.xml" /><Relationship Id="rId15" Type="http://schemas.openxmlformats.org/officeDocument/2006/relationships/slide" Target="slides/slide12.xml" /><Relationship Id="rId150" Type="http://schemas.openxmlformats.org/officeDocument/2006/relationships/slide" Target="slides/slide147.xml" /><Relationship Id="rId151" Type="http://schemas.openxmlformats.org/officeDocument/2006/relationships/slide" Target="slides/slide148.xml" /><Relationship Id="rId152" Type="http://schemas.openxmlformats.org/officeDocument/2006/relationships/slide" Target="slides/slide149.xml" /><Relationship Id="rId153" Type="http://schemas.openxmlformats.org/officeDocument/2006/relationships/slide" Target="slides/slide150.xml" /><Relationship Id="rId154" Type="http://schemas.openxmlformats.org/officeDocument/2006/relationships/notesMaster" Target="notesMasters/notesMaster1.xml" /><Relationship Id="rId155" Type="http://schemas.openxmlformats.org/officeDocument/2006/relationships/commentAuthors" Target="commentAuthors.xml" /><Relationship Id="rId156" Type="http://schemas.openxmlformats.org/officeDocument/2006/relationships/presProps" Target="presProps.xml" /><Relationship Id="rId157" Type="http://schemas.openxmlformats.org/officeDocument/2006/relationships/viewProps" Target="viewProps.xml" /><Relationship Id="rId158" Type="http://schemas.openxmlformats.org/officeDocument/2006/relationships/theme" Target="theme/theme3.xml" /><Relationship Id="rId159" Type="http://schemas.openxmlformats.org/officeDocument/2006/relationships/tableStyles" Target="tableStyles.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slideMaster" Target="slideMasters/slideMaster2.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slideMaster" Target="slideMasters/slideMaster3.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slide" Target="slides/slide41.xml" /><Relationship Id="rId45" Type="http://schemas.openxmlformats.org/officeDocument/2006/relationships/slide" Target="slides/slide42.xml" /><Relationship Id="rId46" Type="http://schemas.openxmlformats.org/officeDocument/2006/relationships/slide" Target="slides/slide43.xml" /><Relationship Id="rId47" Type="http://schemas.openxmlformats.org/officeDocument/2006/relationships/slide" Target="slides/slide44.xml" /><Relationship Id="rId48" Type="http://schemas.openxmlformats.org/officeDocument/2006/relationships/slide" Target="slides/slide45.xml" /><Relationship Id="rId49" Type="http://schemas.openxmlformats.org/officeDocument/2006/relationships/slide" Target="slides/slide46.xml" /><Relationship Id="rId5" Type="http://schemas.openxmlformats.org/officeDocument/2006/relationships/slide" Target="slides/slide2.xml" /><Relationship Id="rId50" Type="http://schemas.openxmlformats.org/officeDocument/2006/relationships/slide" Target="slides/slide47.xml" /><Relationship Id="rId51" Type="http://schemas.openxmlformats.org/officeDocument/2006/relationships/slide" Target="slides/slide48.xml" /><Relationship Id="rId52" Type="http://schemas.openxmlformats.org/officeDocument/2006/relationships/slide" Target="slides/slide49.xml" /><Relationship Id="rId53" Type="http://schemas.openxmlformats.org/officeDocument/2006/relationships/slide" Target="slides/slide50.xml" /><Relationship Id="rId54" Type="http://schemas.openxmlformats.org/officeDocument/2006/relationships/slide" Target="slides/slide51.xml" /><Relationship Id="rId55" Type="http://schemas.openxmlformats.org/officeDocument/2006/relationships/slide" Target="slides/slide52.xml" /><Relationship Id="rId56" Type="http://schemas.openxmlformats.org/officeDocument/2006/relationships/slide" Target="slides/slide53.xml" /><Relationship Id="rId57" Type="http://schemas.openxmlformats.org/officeDocument/2006/relationships/slide" Target="slides/slide54.xml" /><Relationship Id="rId58" Type="http://schemas.openxmlformats.org/officeDocument/2006/relationships/slide" Target="slides/slide55.xml" /><Relationship Id="rId59" Type="http://schemas.openxmlformats.org/officeDocument/2006/relationships/slide" Target="slides/slide56.xml" /><Relationship Id="rId6" Type="http://schemas.openxmlformats.org/officeDocument/2006/relationships/slide" Target="slides/slide3.xml" /><Relationship Id="rId60" Type="http://schemas.openxmlformats.org/officeDocument/2006/relationships/slide" Target="slides/slide57.xml" /><Relationship Id="rId61" Type="http://schemas.openxmlformats.org/officeDocument/2006/relationships/slide" Target="slides/slide58.xml" /><Relationship Id="rId62" Type="http://schemas.openxmlformats.org/officeDocument/2006/relationships/slide" Target="slides/slide59.xml" /><Relationship Id="rId63" Type="http://schemas.openxmlformats.org/officeDocument/2006/relationships/slide" Target="slides/slide60.xml" /><Relationship Id="rId64" Type="http://schemas.openxmlformats.org/officeDocument/2006/relationships/slide" Target="slides/slide61.xml" /><Relationship Id="rId65" Type="http://schemas.openxmlformats.org/officeDocument/2006/relationships/slide" Target="slides/slide62.xml" /><Relationship Id="rId66" Type="http://schemas.openxmlformats.org/officeDocument/2006/relationships/slide" Target="slides/slide63.xml" /><Relationship Id="rId67" Type="http://schemas.openxmlformats.org/officeDocument/2006/relationships/slide" Target="slides/slide64.xml" /><Relationship Id="rId68" Type="http://schemas.openxmlformats.org/officeDocument/2006/relationships/slide" Target="slides/slide65.xml" /><Relationship Id="rId69" Type="http://schemas.openxmlformats.org/officeDocument/2006/relationships/slide" Target="slides/slide66.xml" /><Relationship Id="rId7" Type="http://schemas.openxmlformats.org/officeDocument/2006/relationships/slide" Target="slides/slide4.xml" /><Relationship Id="rId70" Type="http://schemas.openxmlformats.org/officeDocument/2006/relationships/slide" Target="slides/slide67.xml" /><Relationship Id="rId71" Type="http://schemas.openxmlformats.org/officeDocument/2006/relationships/slide" Target="slides/slide68.xml" /><Relationship Id="rId72" Type="http://schemas.openxmlformats.org/officeDocument/2006/relationships/slide" Target="slides/slide69.xml" /><Relationship Id="rId73" Type="http://schemas.openxmlformats.org/officeDocument/2006/relationships/slide" Target="slides/slide70.xml" /><Relationship Id="rId74" Type="http://schemas.openxmlformats.org/officeDocument/2006/relationships/slide" Target="slides/slide71.xml" /><Relationship Id="rId75" Type="http://schemas.openxmlformats.org/officeDocument/2006/relationships/slide" Target="slides/slide72.xml" /><Relationship Id="rId76" Type="http://schemas.openxmlformats.org/officeDocument/2006/relationships/slide" Target="slides/slide73.xml" /><Relationship Id="rId77" Type="http://schemas.openxmlformats.org/officeDocument/2006/relationships/slide" Target="slides/slide74.xml" /><Relationship Id="rId78" Type="http://schemas.openxmlformats.org/officeDocument/2006/relationships/slide" Target="slides/slide75.xml" /><Relationship Id="rId79" Type="http://schemas.openxmlformats.org/officeDocument/2006/relationships/slide" Target="slides/slide76.xml" /><Relationship Id="rId8" Type="http://schemas.openxmlformats.org/officeDocument/2006/relationships/slide" Target="slides/slide5.xml" /><Relationship Id="rId80" Type="http://schemas.openxmlformats.org/officeDocument/2006/relationships/slide" Target="slides/slide77.xml" /><Relationship Id="rId81" Type="http://schemas.openxmlformats.org/officeDocument/2006/relationships/slide" Target="slides/slide78.xml" /><Relationship Id="rId82" Type="http://schemas.openxmlformats.org/officeDocument/2006/relationships/slide" Target="slides/slide79.xml" /><Relationship Id="rId83" Type="http://schemas.openxmlformats.org/officeDocument/2006/relationships/slide" Target="slides/slide80.xml" /><Relationship Id="rId84" Type="http://schemas.openxmlformats.org/officeDocument/2006/relationships/slide" Target="slides/slide81.xml" /><Relationship Id="rId85" Type="http://schemas.openxmlformats.org/officeDocument/2006/relationships/slide" Target="slides/slide82.xml" /><Relationship Id="rId86" Type="http://schemas.openxmlformats.org/officeDocument/2006/relationships/slide" Target="slides/slide83.xml" /><Relationship Id="rId87" Type="http://schemas.openxmlformats.org/officeDocument/2006/relationships/slide" Target="slides/slide84.xml" /><Relationship Id="rId88" Type="http://schemas.openxmlformats.org/officeDocument/2006/relationships/slide" Target="slides/slide85.xml" /><Relationship Id="rId89" Type="http://schemas.openxmlformats.org/officeDocument/2006/relationships/slide" Target="slides/slide86.xml" /><Relationship Id="rId9" Type="http://schemas.openxmlformats.org/officeDocument/2006/relationships/slide" Target="slides/slide6.xml" /><Relationship Id="rId90" Type="http://schemas.openxmlformats.org/officeDocument/2006/relationships/slide" Target="slides/slide87.xml" /><Relationship Id="rId91" Type="http://schemas.openxmlformats.org/officeDocument/2006/relationships/slide" Target="slides/slide88.xml" /><Relationship Id="rId92" Type="http://schemas.openxmlformats.org/officeDocument/2006/relationships/slide" Target="slides/slide89.xml" /><Relationship Id="rId93" Type="http://schemas.openxmlformats.org/officeDocument/2006/relationships/slide" Target="slides/slide90.xml" /><Relationship Id="rId94" Type="http://schemas.openxmlformats.org/officeDocument/2006/relationships/slide" Target="slides/slide91.xml" /><Relationship Id="rId95" Type="http://schemas.openxmlformats.org/officeDocument/2006/relationships/slide" Target="slides/slide92.xml" /><Relationship Id="rId96" Type="http://schemas.openxmlformats.org/officeDocument/2006/relationships/slide" Target="slides/slide93.xml" /><Relationship Id="rId97" Type="http://schemas.openxmlformats.org/officeDocument/2006/relationships/slide" Target="slides/slide94.xml" /><Relationship Id="rId98" Type="http://schemas.openxmlformats.org/officeDocument/2006/relationships/slide" Target="slides/slide95.xml" /><Relationship Id="rId99" Type="http://schemas.openxmlformats.org/officeDocument/2006/relationships/slide" Target="slides/slide96.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C44C26-5B60-4F08-98F2-7F6607A134AD}" type="doc">
      <dgm:prSet loTypeId="urn:microsoft.com/office/officeart/2005/8/layout/radial4" loCatId="relationship" qsTypeId="urn:microsoft.com/office/officeart/2005/8/quickstyle/3d2" qsCatId="3D" csTypeId="urn:microsoft.com/office/officeart/2005/8/colors/accent1_2" csCatId="accent1" phldr="1"/>
      <dgm:spPr/>
      <dgm:t>
        <a:bodyPr/>
        <a:lstStyle/>
        <a:p>
          <a:endParaRPr lang="en-US"/>
        </a:p>
      </dgm:t>
    </dgm:pt>
    <dgm:pt modelId="{F8D1EB5D-4F12-4074-8E08-085D674B3306}" cxnId="{F87FCB94-B95C-4328-A4BE-0A33C389B7BA}" type="parTrans">
      <dgm:prSet/>
      <dgm:spPr/>
      <dgm:t>
        <a:bodyPr/>
        <a:lstStyle/>
        <a:p>
          <a:endParaRPr lang="en-US">
            <a:solidFill>
              <a:schemeClr val="tx2"/>
            </a:solidFill>
            <a:latin typeface="Arial" pitchFamily="34" charset="0"/>
            <a:cs typeface="Arial" pitchFamily="34" charset="0"/>
          </a:endParaRPr>
        </a:p>
      </dgm:t>
    </dgm:pt>
    <dgm:pt modelId="{23258E02-9357-4998-B840-FCF2691CE926}">
      <dgm:prSet phldrT="[Text]" custT="1"/>
      <dgm:spPr>
        <a:solidFill>
          <a:srgbClr val="F8981D"/>
        </a:solidFill>
      </dgm:spPr>
      <dgm:t>
        <a:bodyPr/>
        <a:lstStyle/>
        <a:p>
          <a:pPr>
            <a:lnSpc>
              <a:spcPct val="100000"/>
            </a:lnSpc>
            <a:spcAft>
              <a:spcPts val="300"/>
            </a:spcAft>
          </a:pPr>
          <a:r>
            <a:rPr lang="en-US" sz="1600" b="1" dirty="1">
              <a:solidFill>
                <a:schemeClr val="tx2"/>
              </a:solidFill>
              <a:latin typeface="Arial" pitchFamily="34" charset="0"/>
              <a:cs typeface="Arial" pitchFamily="34" charset="0"/>
            </a:rPr>
            <a:t>Classification</a:t>
          </a:r>
        </a:p>
        <a:p>
          <a:pPr>
            <a:lnSpc>
              <a:spcPct val="100000"/>
            </a:lnSpc>
            <a:spcAft>
              <a:spcPts val="300"/>
            </a:spcAft>
          </a:pPr>
          <a:r>
            <a:rPr lang="en-US" sz="1600" b="1" dirty="1">
              <a:solidFill>
                <a:schemeClr val="tx2"/>
              </a:solidFill>
              <a:latin typeface="Arial" pitchFamily="34" charset="0"/>
              <a:cs typeface="Arial" pitchFamily="34" charset="0"/>
            </a:rPr>
            <a:t>Valuation</a:t>
          </a:r>
        </a:p>
        <a:p>
          <a:pPr>
            <a:lnSpc>
              <a:spcPct val="100000"/>
            </a:lnSpc>
            <a:spcAft>
              <a:spcPts val="300"/>
            </a:spcAft>
          </a:pPr>
          <a:r>
            <a:rPr lang="en-US" sz="1600" b="1" dirty="1">
              <a:solidFill>
                <a:schemeClr val="tx2"/>
              </a:solidFill>
              <a:latin typeface="Arial" pitchFamily="34" charset="0"/>
              <a:cs typeface="Arial" pitchFamily="34" charset="0"/>
            </a:rPr>
            <a:t>Origin</a:t>
          </a:r>
        </a:p>
      </dgm:t>
    </dgm:pt>
    <dgm:pt modelId="{B174DE76-C8B6-4D43-905B-6C8DE18D86BA}" cxnId="{FE39C22C-D71C-4B40-A4DA-CC6AC708FDA5}" type="parTrans">
      <dgm:prSet/>
      <dgm:spPr/>
      <dgm:t>
        <a:bodyPr/>
        <a:lstStyle/>
        <a:p>
          <a:endParaRPr lang="en-US">
            <a:solidFill>
              <a:schemeClr val="tx2"/>
            </a:solidFill>
            <a:latin typeface="Arial" pitchFamily="34" charset="0"/>
            <a:cs typeface="Arial" pitchFamily="34" charset="0"/>
          </a:endParaRPr>
        </a:p>
      </dgm:t>
    </dgm:pt>
    <dgm:pt modelId="{3F077565-E320-49D8-BBA9-16D365A49008}">
      <dgm:prSet phldrT="[Text]"/>
      <dgm:spPr/>
      <dgm:t>
        <a:bodyPr/>
        <a:lstStyle/>
        <a:p>
          <a:r>
            <a:rPr lang="en-US" dirty="1">
              <a:solidFill>
                <a:schemeClr val="tx2"/>
              </a:solidFill>
              <a:latin typeface="Arial" pitchFamily="34" charset="0"/>
              <a:cs typeface="Arial" pitchFamily="34" charset="0"/>
            </a:rPr>
            <a:t>Regional Targeting</a:t>
          </a:r>
        </a:p>
      </dgm:t>
    </dgm:pt>
    <dgm:pt modelId="{E2F78B48-ECAE-491A-9F61-4252D67DF117}" cxnId="{FE39C22C-D71C-4B40-A4DA-CC6AC708FDA5}" type="sibTrans">
      <dgm:prSet/>
      <dgm:spPr/>
      <dgm:t>
        <a:bodyPr/>
        <a:lstStyle/>
        <a:p>
          <a:endParaRPr lang="en-US">
            <a:solidFill>
              <a:schemeClr val="tx2"/>
            </a:solidFill>
            <a:latin typeface="Arial" pitchFamily="34" charset="0"/>
            <a:cs typeface="Arial" pitchFamily="34" charset="0"/>
          </a:endParaRPr>
        </a:p>
      </dgm:t>
    </dgm:pt>
    <dgm:pt modelId="{F8BF3A1B-AB87-4D04-BAF0-5B9072A49553}" cxnId="{D1FF1718-F9B4-42F7-93FA-BE4D66FAC5E4}" type="parTrans">
      <dgm:prSet/>
      <dgm:spPr/>
      <dgm:t>
        <a:bodyPr/>
        <a:lstStyle/>
        <a:p>
          <a:endParaRPr lang="en-US">
            <a:solidFill>
              <a:schemeClr val="tx2"/>
            </a:solidFill>
            <a:latin typeface="Arial" pitchFamily="34" charset="0"/>
            <a:cs typeface="Arial" pitchFamily="34" charset="0"/>
          </a:endParaRPr>
        </a:p>
      </dgm:t>
    </dgm:pt>
    <dgm:pt modelId="{D87D1B2B-0D21-4185-B829-FCADF235EE52}">
      <dgm:prSet phldrT="[Text]"/>
      <dgm:spPr/>
      <dgm:t>
        <a:bodyPr/>
        <a:lstStyle/>
        <a:p>
          <a:r>
            <a:rPr lang="en-US" dirty="1">
              <a:solidFill>
                <a:schemeClr val="tx2"/>
              </a:solidFill>
              <a:latin typeface="Arial" pitchFamily="34" charset="0"/>
              <a:cs typeface="Arial" pitchFamily="34" charset="0"/>
            </a:rPr>
            <a:t>District Operations</a:t>
          </a:r>
        </a:p>
      </dgm:t>
    </dgm:pt>
    <dgm:pt modelId="{80970BE8-A0A0-4963-BD25-F74BAFF22492}" cxnId="{D1FF1718-F9B4-42F7-93FA-BE4D66FAC5E4}" type="sibTrans">
      <dgm:prSet/>
      <dgm:spPr/>
      <dgm:t>
        <a:bodyPr/>
        <a:lstStyle/>
        <a:p>
          <a:endParaRPr lang="en-US">
            <a:solidFill>
              <a:schemeClr val="tx2"/>
            </a:solidFill>
            <a:latin typeface="Arial" pitchFamily="34" charset="0"/>
            <a:cs typeface="Arial" pitchFamily="34" charset="0"/>
          </a:endParaRPr>
        </a:p>
      </dgm:t>
    </dgm:pt>
    <dgm:pt modelId="{E95FE868-0E45-4320-810F-61851C5EC501}" cxnId="{3EBE801D-0063-4AAA-8E2B-B7EA014CC723}" type="parTrans">
      <dgm:prSet/>
      <dgm:spPr/>
      <dgm:t>
        <a:bodyPr/>
        <a:lstStyle/>
        <a:p>
          <a:endParaRPr lang="en-US">
            <a:solidFill>
              <a:schemeClr val="tx2"/>
            </a:solidFill>
            <a:latin typeface="Arial" pitchFamily="34" charset="0"/>
            <a:cs typeface="Arial" pitchFamily="34" charset="0"/>
          </a:endParaRPr>
        </a:p>
      </dgm:t>
    </dgm:pt>
    <dgm:pt modelId="{A5F0E642-C013-4624-A147-838664AEDD68}">
      <dgm:prSet phldrT="[Text]"/>
      <dgm:spPr/>
      <dgm:t>
        <a:bodyPr/>
        <a:lstStyle/>
        <a:p>
          <a:r>
            <a:rPr lang="en-US" dirty="1">
              <a:solidFill>
                <a:schemeClr val="tx2"/>
              </a:solidFill>
              <a:latin typeface="Arial" pitchFamily="34" charset="0"/>
              <a:cs typeface="Arial" pitchFamily="34" charset="0"/>
            </a:rPr>
            <a:t>Headquarters</a:t>
          </a:r>
        </a:p>
      </dgm:t>
    </dgm:pt>
    <dgm:pt modelId="{0BBE271B-43E6-41DE-AA81-0B5152916CE7}" cxnId="{3EBE801D-0063-4AAA-8E2B-B7EA014CC723}" type="sibTrans">
      <dgm:prSet/>
      <dgm:spPr/>
      <dgm:t>
        <a:bodyPr/>
        <a:lstStyle/>
        <a:p>
          <a:endParaRPr lang="en-US">
            <a:solidFill>
              <a:schemeClr val="tx2"/>
            </a:solidFill>
            <a:latin typeface="Arial" pitchFamily="34" charset="0"/>
            <a:cs typeface="Arial" pitchFamily="34" charset="0"/>
          </a:endParaRPr>
        </a:p>
      </dgm:t>
    </dgm:pt>
    <dgm:pt modelId="{EA6B4A64-85E1-4A7A-A155-24CC791B6595}" cxnId="{F87FCB94-B95C-4328-A4BE-0A33C389B7BA}" type="sibTrans">
      <dgm:prSet/>
      <dgm:spPr/>
      <dgm:t>
        <a:bodyPr/>
        <a:lstStyle/>
        <a:p>
          <a:endParaRPr lang="en-US">
            <a:solidFill>
              <a:schemeClr val="tx2"/>
            </a:solidFill>
            <a:latin typeface="Arial" pitchFamily="34" charset="0"/>
            <a:cs typeface="Arial" pitchFamily="34" charset="0"/>
          </a:endParaRPr>
        </a:p>
      </dgm:t>
    </dgm:pt>
    <dgm:pt modelId="{BC495C7E-90E2-461F-9A87-621D76232187}" type="pres">
      <dgm:prSet presAssocID="{5BC44C26-5B60-4F08-98F2-7F6607A134AD}" presName="cycle" presStyleCnt="0">
        <dgm:presLayoutVars>
          <dgm:chMax val="1"/>
          <dgm:dir/>
          <dgm:animLvl val="ctr"/>
          <dgm:resizeHandles val="exact"/>
        </dgm:presLayoutVars>
      </dgm:prSet>
      <dgm:spPr/>
      <dgm:t>
        <a:bodyPr/>
        <a:lstStyle/>
        <a:p>
          <a:endParaRPr lang="en-US"/>
        </a:p>
      </dgm:t>
    </dgm:pt>
    <dgm:pt modelId="{F8040775-765C-4828-8143-6C5D73D99ACD}" type="pres">
      <dgm:prSet presAssocID="{23258E02-9357-4998-B840-FCF2691CE926}" presName="centerShape" presStyleLbl="node0" presStyleIdx="0" presStyleCnt="1" custScaleX="156758" custScaleY="72796" custLinFactNeighborX="-50" custLinFactNeighborY="3074"/>
      <dgm:spPr/>
      <dgm:t>
        <a:bodyPr/>
        <a:lstStyle/>
        <a:p>
          <a:endParaRPr lang="en-US"/>
        </a:p>
      </dgm:t>
    </dgm:pt>
    <dgm:pt modelId="{7BFBCCD4-A485-47D3-8AC3-BA0F7B208915}" type="pres">
      <dgm:prSet presAssocID="{B174DE76-C8B6-4D43-905B-6C8DE18D86BA}" presName="parTrans" presStyleLbl="bgSibTrans2D1" presStyleIdx="0" presStyleCnt="3"/>
      <dgm:spPr/>
      <dgm:t>
        <a:bodyPr/>
        <a:lstStyle/>
        <a:p>
          <a:endParaRPr lang="en-US"/>
        </a:p>
      </dgm:t>
    </dgm:pt>
    <dgm:pt modelId="{56E807A4-C665-4ECA-82CD-81E1D963AAB2}" type="pres">
      <dgm:prSet presAssocID="{3F077565-E320-49D8-BBA9-16D365A49008}" presName="node" presStyleLbl="node1" presStyleIdx="0" presStyleCnt="3" custScaleX="67116" custScaleY="41461">
        <dgm:presLayoutVars>
          <dgm:bulletEnabled val="1"/>
        </dgm:presLayoutVars>
      </dgm:prSet>
      <dgm:spPr/>
      <dgm:t>
        <a:bodyPr/>
        <a:lstStyle/>
        <a:p>
          <a:endParaRPr lang="en-US"/>
        </a:p>
      </dgm:t>
    </dgm:pt>
    <dgm:pt modelId="{A74A6C6B-BDEE-4006-BF2B-A4E2A202A5DD}" type="pres">
      <dgm:prSet presAssocID="{F8BF3A1B-AB87-4D04-BAF0-5B9072A49553}" presName="parTrans" presStyleLbl="bgSibTrans2D1" presStyleIdx="1" presStyleCnt="3"/>
      <dgm:spPr/>
      <dgm:t>
        <a:bodyPr/>
        <a:lstStyle/>
        <a:p>
          <a:endParaRPr lang="en-US"/>
        </a:p>
      </dgm:t>
    </dgm:pt>
    <dgm:pt modelId="{D9D53727-DE86-4F04-A491-E7B5428839B9}" type="pres">
      <dgm:prSet presAssocID="{D87D1B2B-0D21-4185-B829-FCADF235EE52}" presName="node" presStyleLbl="node1" presStyleIdx="1" presStyleCnt="3" custScaleX="71787" custScaleY="39936">
        <dgm:presLayoutVars>
          <dgm:bulletEnabled val="1"/>
        </dgm:presLayoutVars>
      </dgm:prSet>
      <dgm:spPr/>
      <dgm:t>
        <a:bodyPr/>
        <a:lstStyle/>
        <a:p>
          <a:endParaRPr lang="en-US"/>
        </a:p>
      </dgm:t>
    </dgm:pt>
    <dgm:pt modelId="{0A305383-6D66-4FAC-8A8A-291AC35E3C76}" type="pres">
      <dgm:prSet presAssocID="{E95FE868-0E45-4320-810F-61851C5EC501}" presName="parTrans" presStyleLbl="bgSibTrans2D1" presStyleIdx="2" presStyleCnt="3"/>
      <dgm:spPr/>
      <dgm:t>
        <a:bodyPr/>
        <a:lstStyle/>
        <a:p>
          <a:endParaRPr lang="en-US"/>
        </a:p>
      </dgm:t>
    </dgm:pt>
    <dgm:pt modelId="{5B92E44E-232C-4AA5-87DC-6CFF1633FE48}" type="pres">
      <dgm:prSet presAssocID="{A5F0E642-C013-4624-A147-838664AEDD68}" presName="node" presStyleLbl="node1" presStyleIdx="2" presStyleCnt="3" custScaleX="92398" custScaleY="41461">
        <dgm:presLayoutVars>
          <dgm:bulletEnabled val="1"/>
        </dgm:presLayoutVars>
      </dgm:prSet>
      <dgm:spPr/>
      <dgm:t>
        <a:bodyPr/>
        <a:lstStyle/>
        <a:p>
          <a:endParaRPr lang="en-US"/>
        </a:p>
      </dgm:t>
    </dgm:pt>
  </dgm:ptLst>
  <dgm:cxnLst>
    <dgm:cxn modelId="{F87FCB94-B95C-4328-A4BE-0A33C389B7BA}" srcId="{5BC44C26-5B60-4F08-98F2-7F6607A134AD}" destId="{23258E02-9357-4998-B840-FCF2691CE926}" srcOrd="0" destOrd="0" parTransId="{F8D1EB5D-4F12-4074-8E08-085D674B3306}" sibTransId="{EA6B4A64-85E1-4A7A-A155-24CC791B6595}"/>
    <dgm:cxn modelId="{FE39C22C-D71C-4B40-A4DA-CC6AC708FDA5}" srcId="{23258E02-9357-4998-B840-FCF2691CE926}" destId="{3F077565-E320-49D8-BBA9-16D365A49008}" srcOrd="0" destOrd="0" parTransId="{B174DE76-C8B6-4D43-905B-6C8DE18D86BA}" sibTransId="{E2F78B48-ECAE-491A-9F61-4252D67DF117}"/>
    <dgm:cxn modelId="{D1FF1718-F9B4-42F7-93FA-BE4D66FAC5E4}" srcId="{23258E02-9357-4998-B840-FCF2691CE926}" destId="{D87D1B2B-0D21-4185-B829-FCADF235EE52}" srcOrd="1" destOrd="0" parTransId="{F8BF3A1B-AB87-4D04-BAF0-5B9072A49553}" sibTransId="{80970BE8-A0A0-4963-BD25-F74BAFF22492}"/>
    <dgm:cxn modelId="{3EBE801D-0063-4AAA-8E2B-B7EA014CC723}" srcId="{23258E02-9357-4998-B840-FCF2691CE926}" destId="{A5F0E642-C013-4624-A147-838664AEDD68}" srcOrd="2" destOrd="0" parTransId="{E95FE868-0E45-4320-810F-61851C5EC501}" sibTransId="{0BBE271B-43E6-41DE-AA81-0B5152916CE7}"/>
    <dgm:cxn modelId="{A6E9A6D2-D17D-4D58-86E7-7590A6595831}" type="presOf" srcId="{5BC44C26-5B60-4F08-98F2-7F6607A134AD}" destId="{BC495C7E-90E2-461F-9A87-621D76232187}" srcOrd="0" destOrd="0" presId="urn:microsoft.com/office/officeart/2005/8/layout/radial4"/>
    <dgm:cxn modelId="{0BEBC2EA-56C3-4433-B9BE-67FF50C37631}" type="presParOf" srcId="{BC495C7E-90E2-461F-9A87-621D76232187}" destId="{F8040775-765C-4828-8143-6C5D73D99ACD}" srcOrd="0" destOrd="0" presId="urn:microsoft.com/office/officeart/2005/8/layout/radial4"/>
    <dgm:cxn modelId="{412D268E-9AFA-4B7A-B600-DFE90B74D9C2}" type="presOf" srcId="{23258E02-9357-4998-B840-FCF2691CE926}" destId="{F8040775-765C-4828-8143-6C5D73D99ACD}" srcOrd="0" destOrd="0" presId="urn:microsoft.com/office/officeart/2005/8/layout/radial4"/>
    <dgm:cxn modelId="{2C7EE402-9820-442A-B6F9-8D555D27C460}" type="presParOf" srcId="{BC495C7E-90E2-461F-9A87-621D76232187}" destId="{7BFBCCD4-A485-47D3-8AC3-BA0F7B208915}" srcOrd="1" destOrd="0" presId="urn:microsoft.com/office/officeart/2005/8/layout/radial4"/>
    <dgm:cxn modelId="{6296F8D3-4164-4BFF-A967-03F80D1E021E}" type="presOf" srcId="{B174DE76-C8B6-4D43-905B-6C8DE18D86BA}" destId="{7BFBCCD4-A485-47D3-8AC3-BA0F7B208915}" srcOrd="0" destOrd="0" presId="urn:microsoft.com/office/officeart/2005/8/layout/radial4"/>
    <dgm:cxn modelId="{180AB84A-010C-4DB7-9BD7-875DCC36B2E9}" type="presParOf" srcId="{BC495C7E-90E2-461F-9A87-621D76232187}" destId="{56E807A4-C665-4ECA-82CD-81E1D963AAB2}" srcOrd="2" destOrd="0" presId="urn:microsoft.com/office/officeart/2005/8/layout/radial4"/>
    <dgm:cxn modelId="{135A2E9A-3587-493E-8A44-3B5D52271771}" type="presOf" srcId="{3F077565-E320-49D8-BBA9-16D365A49008}" destId="{56E807A4-C665-4ECA-82CD-81E1D963AAB2}" srcOrd="0" destOrd="0" presId="urn:microsoft.com/office/officeart/2005/8/layout/radial4"/>
    <dgm:cxn modelId="{098EE6BA-8755-4143-B795-46F0676C3CE2}" type="presParOf" srcId="{BC495C7E-90E2-461F-9A87-621D76232187}" destId="{A74A6C6B-BDEE-4006-BF2B-A4E2A202A5DD}" srcOrd="3" destOrd="0" presId="urn:microsoft.com/office/officeart/2005/8/layout/radial4"/>
    <dgm:cxn modelId="{67A2B7AA-40E1-45F9-9B2A-3682E1839B8E}" type="presOf" srcId="{F8BF3A1B-AB87-4D04-BAF0-5B9072A49553}" destId="{A74A6C6B-BDEE-4006-BF2B-A4E2A202A5DD}" srcOrd="0" destOrd="0" presId="urn:microsoft.com/office/officeart/2005/8/layout/radial4"/>
    <dgm:cxn modelId="{723B92CC-7956-41A8-A9CC-6F166E2BC67E}" type="presParOf" srcId="{BC495C7E-90E2-461F-9A87-621D76232187}" destId="{D9D53727-DE86-4F04-A491-E7B5428839B9}" srcOrd="4" destOrd="0" presId="urn:microsoft.com/office/officeart/2005/8/layout/radial4"/>
    <dgm:cxn modelId="{CE32E146-2BB3-4C4C-934B-02539FE0B2F5}" type="presOf" srcId="{D87D1B2B-0D21-4185-B829-FCADF235EE52}" destId="{D9D53727-DE86-4F04-A491-E7B5428839B9}" srcOrd="0" destOrd="0" presId="urn:microsoft.com/office/officeart/2005/8/layout/radial4"/>
    <dgm:cxn modelId="{BCB9818C-EFB9-45D7-8681-4F01F295F17D}" type="presParOf" srcId="{BC495C7E-90E2-461F-9A87-621D76232187}" destId="{0A305383-6D66-4FAC-8A8A-291AC35E3C76}" srcOrd="5" destOrd="0" presId="urn:microsoft.com/office/officeart/2005/8/layout/radial4"/>
    <dgm:cxn modelId="{0AEF085A-BF53-4D42-B252-C3734F9CC7EE}" type="presOf" srcId="{E95FE868-0E45-4320-810F-61851C5EC501}" destId="{0A305383-6D66-4FAC-8A8A-291AC35E3C76}" srcOrd="0" destOrd="0" presId="urn:microsoft.com/office/officeart/2005/8/layout/radial4"/>
    <dgm:cxn modelId="{0652C864-7BD0-4294-A6B5-1D6B3D7BDE74}" type="presParOf" srcId="{BC495C7E-90E2-461F-9A87-621D76232187}" destId="{5B92E44E-232C-4AA5-87DC-6CFF1633FE48}" srcOrd="6" destOrd="0" presId="urn:microsoft.com/office/officeart/2005/8/layout/radial4"/>
    <dgm:cxn modelId="{B611433B-FC43-4C37-9E06-E4D2F649DBA7}" type="presOf" srcId="{A5F0E642-C013-4624-A147-838664AEDD68}" destId="{5B92E44E-232C-4AA5-87DC-6CFF1633FE48}" srcOrd="0" destOrd="0" presId="urn:microsoft.com/office/officeart/2005/8/layout/radial4"/>
  </dgm:cxnLst>
  <dgm:bg/>
  <dgm:whole/>
  <dgm:extLst>
    <a:ext uri="http://schemas.microsoft.com/office/drawing/2008/diagram">
      <dsp:dataModelExt xmlns:dsp="http://schemas.microsoft.com/office/drawing/2008/diagram" minVer="http://schemas.openxmlformats.org/drawingml/2006/diagram" relId="rId7"/>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40775-765C-4828-8143-6C5D73D99ACD}">
      <dsp:nvSpPr>
        <dsp:cNvPr id="0" name=""/>
        <dsp:cNvSpPr/>
      </dsp:nvSpPr>
      <dsp:spPr>
        <a:xfrm>
          <a:off x="1530760" y="2283366"/>
          <a:ext cx="2383915" cy="1107053"/>
        </a:xfrm>
        <a:prstGeom prst="ellipse">
          <a:avLst/>
        </a:prstGeom>
        <a:solidFill>
          <a:srgbClr val="F8981D"/>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100000"/>
            </a:lnSpc>
            <a:spcBef>
              <a:spcPct val="0"/>
            </a:spcBef>
            <a:spcAft>
              <a:spcPts val="300"/>
            </a:spcAft>
          </a:pPr>
          <a:r>
            <a:rPr lang="en-US" sz="1600" b="1" kern="1200" dirty="0">
              <a:solidFill>
                <a:schemeClr val="tx2"/>
              </a:solidFill>
              <a:latin typeface="Arial" pitchFamily="34" charset="0"/>
              <a:cs typeface="Arial" pitchFamily="34" charset="0"/>
            </a:rPr>
            <a:t>Classification</a:t>
          </a:r>
        </a:p>
        <a:p>
          <a:pPr lvl="0" algn="ctr" defTabSz="711200">
            <a:lnSpc>
              <a:spcPct val="100000"/>
            </a:lnSpc>
            <a:spcBef>
              <a:spcPct val="0"/>
            </a:spcBef>
            <a:spcAft>
              <a:spcPts val="300"/>
            </a:spcAft>
          </a:pPr>
          <a:r>
            <a:rPr lang="en-US" sz="1600" b="1" kern="1200" dirty="0">
              <a:solidFill>
                <a:schemeClr val="tx2"/>
              </a:solidFill>
              <a:latin typeface="Arial" pitchFamily="34" charset="0"/>
              <a:cs typeface="Arial" pitchFamily="34" charset="0"/>
            </a:rPr>
            <a:t>Valuation</a:t>
          </a:r>
        </a:p>
        <a:p>
          <a:pPr lvl="0" algn="ctr" defTabSz="711200">
            <a:lnSpc>
              <a:spcPct val="100000"/>
            </a:lnSpc>
            <a:spcBef>
              <a:spcPct val="0"/>
            </a:spcBef>
            <a:spcAft>
              <a:spcPts val="300"/>
            </a:spcAft>
          </a:pPr>
          <a:r>
            <a:rPr lang="en-US" sz="1600" b="1" kern="1200" dirty="0">
              <a:solidFill>
                <a:schemeClr val="tx2"/>
              </a:solidFill>
              <a:latin typeface="Arial" pitchFamily="34" charset="0"/>
              <a:cs typeface="Arial" pitchFamily="34" charset="0"/>
            </a:rPr>
            <a:t>Origin</a:t>
          </a:r>
        </a:p>
      </dsp:txBody>
      <dsp:txXfrm>
        <a:off x="1879876" y="2445490"/>
        <a:ext cx="1685683" cy="782805"/>
      </dsp:txXfrm>
    </dsp:sp>
    <dsp:sp modelId="{7BFBCCD4-A485-47D3-8AC3-BA0F7B208915}">
      <dsp:nvSpPr>
        <dsp:cNvPr id="0" name=""/>
        <dsp:cNvSpPr/>
      </dsp:nvSpPr>
      <dsp:spPr>
        <a:xfrm rot="13069135">
          <a:off x="779892" y="1661076"/>
          <a:ext cx="1414383" cy="433417"/>
        </a:xfrm>
        <a:prstGeom prst="lef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6E807A4-C665-4ECA-82CD-81E1D963AAB2}">
      <dsp:nvSpPr>
        <dsp:cNvPr id="0" name=""/>
        <dsp:cNvSpPr/>
      </dsp:nvSpPr>
      <dsp:spPr>
        <a:xfrm>
          <a:off x="443616" y="1204558"/>
          <a:ext cx="969640" cy="47919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tx2"/>
              </a:solidFill>
              <a:latin typeface="Arial" pitchFamily="34" charset="0"/>
              <a:cs typeface="Arial" pitchFamily="34" charset="0"/>
            </a:rPr>
            <a:t>Regional Targeting</a:t>
          </a:r>
        </a:p>
      </dsp:txBody>
      <dsp:txXfrm>
        <a:off x="457651" y="1218593"/>
        <a:ext cx="941570" cy="451127"/>
      </dsp:txXfrm>
    </dsp:sp>
    <dsp:sp modelId="{A74A6C6B-BDEE-4006-BF2B-A4E2A202A5DD}">
      <dsp:nvSpPr>
        <dsp:cNvPr id="0" name=""/>
        <dsp:cNvSpPr/>
      </dsp:nvSpPr>
      <dsp:spPr>
        <a:xfrm rot="16203239">
          <a:off x="1885719" y="1130664"/>
          <a:ext cx="1676804" cy="433417"/>
        </a:xfrm>
        <a:prstGeom prst="lef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9D53727-DE86-4F04-A491-E7B5428839B9}">
      <dsp:nvSpPr>
        <dsp:cNvPr id="0" name=""/>
        <dsp:cNvSpPr/>
      </dsp:nvSpPr>
      <dsp:spPr>
        <a:xfrm>
          <a:off x="2206349" y="278185"/>
          <a:ext cx="1037123" cy="4615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tx2"/>
              </a:solidFill>
              <a:latin typeface="Arial" pitchFamily="34" charset="0"/>
              <a:cs typeface="Arial" pitchFamily="34" charset="0"/>
            </a:rPr>
            <a:t>District Operations</a:t>
          </a:r>
        </a:p>
      </dsp:txBody>
      <dsp:txXfrm>
        <a:off x="2219868" y="291704"/>
        <a:ext cx="1010085" cy="434533"/>
      </dsp:txXfrm>
    </dsp:sp>
    <dsp:sp modelId="{0A305383-6D66-4FAC-8A8A-291AC35E3C76}">
      <dsp:nvSpPr>
        <dsp:cNvPr id="0" name=""/>
        <dsp:cNvSpPr/>
      </dsp:nvSpPr>
      <dsp:spPr>
        <a:xfrm rot="19334930">
          <a:off x="3252678" y="1661220"/>
          <a:ext cx="1417014" cy="433417"/>
        </a:xfrm>
        <a:prstGeom prst="lef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B92E44E-232C-4AA5-87DC-6CFF1633FE48}">
      <dsp:nvSpPr>
        <dsp:cNvPr id="0" name=""/>
        <dsp:cNvSpPr/>
      </dsp:nvSpPr>
      <dsp:spPr>
        <a:xfrm>
          <a:off x="3853938" y="1204558"/>
          <a:ext cx="1334895" cy="47919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tx2"/>
              </a:solidFill>
              <a:latin typeface="Arial" pitchFamily="34" charset="0"/>
              <a:cs typeface="Arial" pitchFamily="34" charset="0"/>
            </a:rPr>
            <a:t>Headquarters</a:t>
          </a:r>
        </a:p>
      </dsp:txBody>
      <dsp:txXfrm>
        <a:off x="3867973" y="1218593"/>
        <a:ext cx="1306825" cy="45112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&#65279;<?xml version="1.0" encoding="utf-8" standalone="yes"?><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p:spPr>
        <p:txBody>
          <a:bodyPr vert="horz" lIns="91440" tIns="45720" rIns="91440" bIns="45720" rtlCol="0"/>
          <a:lstStyle>
            <a:lvl1pPr algn="r">
              <a:defRPr sz="1200"/>
            </a:lvl1pPr>
          </a:lstStyle>
          <a:p>
            <a:fld id="{92CCDB36-039D-1C4C-A35B-7671275203E6}" type="datetimeFigureOut">
              <a:rPr lang="en-US" smtClean="0"/>
              <a:t>11/6/2019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p:spPr>
        <p:txBody>
          <a:bodyPr vert="horz" lIns="91440" tIns="45720" rIns="91440" bIns="45720" rtlCol="0"/>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6" name="Footer Placeholder 5"/>
          <p:cNvSpPr>
            <a:spLocks noGrp="1"/>
          </p:cNvSpPr>
          <p:nvPr>
            <p:ph type="ftr" sz="quarter" idx="4"/>
          </p:nvPr>
        </p:nvSpPr>
        <p:spPr>
          <a:xfrm>
            <a:off x="0" y="8685213"/>
            <a:ext cx="2971800" cy="458787"/>
          </a:xfrm>
          <a:prstGeom prst="rect"/>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p:spPr>
        <p:txBody>
          <a:bodyPr vert="horz" lIns="91440" tIns="45720" rIns="91440" bIns="45720" rtlCol="0" anchor="b"/>
          <a:lstStyle>
            <a:lvl1pPr algn="r">
              <a:defRPr sz="1200"/>
            </a:lvl1pPr>
          </a:lstStyle>
          <a:p>
            <a:fld id="{ACE0C098-DAE3-6C46-B223-F805D61D532E}" type="slidenum">
              <a:rPr lang="en-US" smtClean="0"/>
              <a:t>‹#›</a:t>
            </a:fld>
            <a:endParaRPr lang="en-US"/>
          </a:p>
        </p:txBody>
      </p:sp>
    </p:spTree>
    <p:extLst>
      <p:ext uri="{BB962C8B-B14F-4D97-AF65-F5344CB8AC3E}">
        <p14:creationId xmlns:p14="http://schemas.microsoft.com/office/powerpoint/2010/main" val="655523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1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1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1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1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1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1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1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1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1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_rels/notesSlide20.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2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2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2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2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2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2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2.xml" /></Relationships>
</file>

<file path=ppt/notesSlides/_rels/notesSlide2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3.xml" /></Relationships>
</file>

<file path=ppt/notesSlides/_rels/notesSlide2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4.xml" /></Relationships>
</file>

<file path=ppt/notesSlides/_rels/notesSlide2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5.xml" /></Relationships>
</file>

<file path=ppt/notesSlides/_rels/notesSlide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30.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6.xml" /></Relationships>
</file>

<file path=ppt/notesSlides/_rels/notesSlide3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7.xml" /></Relationships>
</file>

<file path=ppt/notesSlides/_rels/notesSlide3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8.xml" /></Relationships>
</file>

<file path=ppt/notesSlides/_rels/notesSlide3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9.xml" /></Relationships>
</file>

<file path=ppt/notesSlides/_rels/notesSlide3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50.xml" /></Relationships>
</file>

<file path=ppt/notesSlides/_rels/notesSlide3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51.xml" /></Relationships>
</file>

<file path=ppt/notesSlides/_rels/notesSlide3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52.xml" /></Relationships>
</file>

<file path=ppt/notesSlides/_rels/notesSlide3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53.xml" /></Relationships>
</file>

<file path=ppt/notesSlides/_rels/notesSlide3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54.xml" /></Relationships>
</file>

<file path=ppt/notesSlides/_rels/notesSlide3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55.xml" /></Relationships>
</file>

<file path=ppt/notesSlides/_rels/notesSlide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40.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56.xml" /></Relationships>
</file>

<file path=ppt/notesSlides/_rels/notesSlide4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57.xml" /></Relationships>
</file>

<file path=ppt/notesSlides/_rels/notesSlide4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58.xml" /></Relationships>
</file>

<file path=ppt/notesSlides/_rels/notesSlide4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59.xml" /></Relationships>
</file>

<file path=ppt/notesSlides/_rels/notesSlide4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60.xml" /></Relationships>
</file>

<file path=ppt/notesSlides/_rels/notesSlide4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66.xml" /></Relationships>
</file>

<file path=ppt/notesSlides/_rels/notesSlide4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67.xml" /><Relationship Id="rId3" Type="http://schemas.openxmlformats.org/officeDocument/2006/relationships/hyperlink" Target="http://laws.justice.gc.ca/eng/regulations/SOR-86-792/FullText.html" TargetMode="External" /></Relationships>
</file>

<file path=ppt/notesSlides/_rels/notesSlide4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68.xml" /></Relationships>
</file>

<file path=ppt/notesSlides/_rels/notesSlide4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69.xml" /></Relationships>
</file>

<file path=ppt/notesSlides/_rels/notesSlide4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70.xml" /></Relationships>
</file>

<file path=ppt/notesSlides/_rels/notesSlide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50.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72.xml" /></Relationships>
</file>

<file path=ppt/notesSlides/_rels/notesSlide5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73.xml" /></Relationships>
</file>

<file path=ppt/notesSlides/_rels/notesSlide5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93.xml" /></Relationships>
</file>

<file path=ppt/notesSlides/_rels/notesSlide5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94.xml" /></Relationships>
</file>

<file path=ppt/notesSlides/_rels/notesSlide5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95.xml" /></Relationships>
</file>

<file path=ppt/notesSlides/_rels/notesSlide5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96.xml" /></Relationships>
</file>

<file path=ppt/notesSlides/_rels/notesSlide5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97.xml" /></Relationships>
</file>

<file path=ppt/notesSlides/_rels/notesSlide5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98.xml" /></Relationships>
</file>

<file path=ppt/notesSlides/_rels/notesSlide5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99.xml" /></Relationships>
</file>

<file path=ppt/notesSlides/_rels/notesSlide5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00.xml" /></Relationships>
</file>

<file path=ppt/notesSlides/_rels/notesSlide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60.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01.xml" /></Relationships>
</file>

<file path=ppt/notesSlides/_rels/notesSlide6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02.xml" /></Relationships>
</file>

<file path=ppt/notesSlides/_rels/notesSlide6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03.xml" /></Relationships>
</file>

<file path=ppt/notesSlides/_rels/notesSlide6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04.xml" /></Relationships>
</file>

<file path=ppt/notesSlides/_rels/notesSlide6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05.xml" /></Relationships>
</file>

<file path=ppt/notesSlides/_rels/notesSlide6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06.xml" /></Relationships>
</file>

<file path=ppt/notesSlides/_rels/notesSlide6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07.xml" /></Relationships>
</file>

<file path=ppt/notesSlides/_rels/notesSlide6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08.xml" /></Relationships>
</file>

<file path=ppt/notesSlides/_rels/notesSlide6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09.xml" /></Relationships>
</file>

<file path=ppt/notesSlides/_rels/notesSlide6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10.xml" /></Relationships>
</file>

<file path=ppt/notesSlides/_rels/notesSlide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70.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11.xml" /></Relationships>
</file>

<file path=ppt/notesSlides/_rels/notesSlide7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12.xml" /></Relationships>
</file>

<file path=ppt/notesSlides/_rels/notesSlide7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13.xml" /></Relationships>
</file>

<file path=ppt/notesSlides/_rels/notesSlide7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24.xml" /></Relationships>
</file>

<file path=ppt/notesSlides/_rels/notesSlide7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27.xml" /></Relationships>
</file>

<file path=ppt/notesSlides/_rels/notesSlide7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30.xml" /></Relationships>
</file>

<file path=ppt/notesSlides/_rels/notesSlide7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31.xml" /></Relationships>
</file>

<file path=ppt/notesSlides/_rels/notesSlide7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33.xml" /></Relationships>
</file>

<file path=ppt/notesSlides/_rels/notesSlide7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34.xml" /></Relationships>
</file>

<file path=ppt/notesSlides/_rels/notesSlide7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36.xml" /></Relationships>
</file>

<file path=ppt/notesSlides/_rels/notesSlide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80.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37.xml" /></Relationships>
</file>

<file path=ppt/notesSlides/_rels/notesSlide8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40.xml" /></Relationships>
</file>

<file path=ppt/notesSlides/_rels/notesSlide8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44.xml" /></Relationships>
</file>

<file path=ppt/notesSlides/_rels/notesSlide8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50.xml" /></Relationships>
</file>

<file path=ppt/notesSlides/_rels/notesSlide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notesSlide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Date Placeholder 3"/>
          <p:cNvSpPr>
            <a:spLocks noGrp="1"/>
          </p:cNvSpPr>
          <p:nvPr>
            <p:ph type="dt" idx="10"/>
          </p:nvPr>
        </p:nvSpPr>
        <p:spPr/>
        <p:txBody>
          <a:bodyPr/>
          <a:lstStyle/>
          <a:p/>
        </p:txBody>
      </p:sp>
      <p:sp>
        <p:nvSpPr>
          <p:cNvPr id="5" name="Footer Placeholder 4"/>
          <p:cNvSpPr>
            <a:spLocks noGrp="1"/>
          </p:cNvSpPr>
          <p:nvPr>
            <p:ph type="ftr" sz="quarter" idx="11"/>
          </p:nvPr>
        </p:nvSpPr>
        <p:spPr/>
        <p:txBody>
          <a:bodyPr/>
          <a:lstStyle/>
          <a:p/>
        </p:txBody>
      </p:sp>
      <p:sp>
        <p:nvSpPr>
          <p:cNvPr id="6" name="Slide Number Placeholder 5"/>
          <p:cNvSpPr>
            <a:spLocks noGrp="1"/>
          </p:cNvSpPr>
          <p:nvPr>
            <p:ph type="sldNum" sz="quarter" idx="12"/>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205CDFF7-C721-4295-9421-291768BFEE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4201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2</a:t>
            </a:fld>
            <a:endParaRPr lang="en-US"/>
          </a:p>
        </p:txBody>
      </p:sp>
    </p:spTree>
    <p:extLst>
      <p:ext uri="{BB962C8B-B14F-4D97-AF65-F5344CB8AC3E}">
        <p14:creationId xmlns:p14="http://schemas.microsoft.com/office/powerpoint/2010/main" val="2635474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3</a:t>
            </a:fld>
            <a:endParaRPr lang="en-US"/>
          </a:p>
        </p:txBody>
      </p:sp>
    </p:spTree>
    <p:extLst>
      <p:ext uri="{BB962C8B-B14F-4D97-AF65-F5344CB8AC3E}">
        <p14:creationId xmlns:p14="http://schemas.microsoft.com/office/powerpoint/2010/main" val="3899127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4</a:t>
            </a:fld>
            <a:endParaRPr lang="en-US"/>
          </a:p>
        </p:txBody>
      </p:sp>
    </p:spTree>
    <p:extLst>
      <p:ext uri="{BB962C8B-B14F-4D97-AF65-F5344CB8AC3E}">
        <p14:creationId xmlns:p14="http://schemas.microsoft.com/office/powerpoint/2010/main" val="1341740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5</a:t>
            </a:fld>
            <a:endParaRPr lang="en-US"/>
          </a:p>
        </p:txBody>
      </p:sp>
    </p:spTree>
    <p:extLst>
      <p:ext uri="{BB962C8B-B14F-4D97-AF65-F5344CB8AC3E}">
        <p14:creationId xmlns:p14="http://schemas.microsoft.com/office/powerpoint/2010/main" val="1653411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6</a:t>
            </a:fld>
            <a:endParaRPr lang="en-US"/>
          </a:p>
        </p:txBody>
      </p:sp>
    </p:spTree>
    <p:extLst>
      <p:ext uri="{BB962C8B-B14F-4D97-AF65-F5344CB8AC3E}">
        <p14:creationId xmlns:p14="http://schemas.microsoft.com/office/powerpoint/2010/main" val="2068570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7</a:t>
            </a:fld>
            <a:endParaRPr lang="en-US"/>
          </a:p>
        </p:txBody>
      </p:sp>
    </p:spTree>
    <p:extLst>
      <p:ext uri="{BB962C8B-B14F-4D97-AF65-F5344CB8AC3E}">
        <p14:creationId xmlns:p14="http://schemas.microsoft.com/office/powerpoint/2010/main" val="3799869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9681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3947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p:txBody>
      </p:sp>
      <p:sp>
        <p:nvSpPr>
          <p:cNvPr id="4" name="Footer Placeholder 3"/>
          <p:cNvSpPr>
            <a:spLocks noGrp="1"/>
          </p:cNvSpPr>
          <p:nvPr>
            <p:ph type="ftr" sz="quarter" idx="10"/>
          </p:nvPr>
        </p:nvSpPr>
        <p:spPr/>
        <p:txBody>
          <a:bodyPr/>
          <a:lstStyle/>
          <a:p/>
        </p:txBody>
      </p:sp>
      <p:sp>
        <p:nvSpPr>
          <p:cNvPr id="5" name="Slide Number Placeholder 4"/>
          <p:cNvSpPr>
            <a:spLocks noGrp="1"/>
          </p:cNvSpPr>
          <p:nvPr>
            <p:ph type="sldNum" sz="quarter" idx="11"/>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E651A51B-D667-7744-B3A8-55B7F843A4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478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p:txBody>
      </p:sp>
      <p:sp>
        <p:nvSpPr>
          <p:cNvPr id="4" name="Footer Placeholder 3"/>
          <p:cNvSpPr>
            <a:spLocks noGrp="1"/>
          </p:cNvSpPr>
          <p:nvPr>
            <p:ph type="ftr" sz="quarter" idx="10"/>
          </p:nvPr>
        </p:nvSpPr>
        <p:spPr/>
        <p:txBody>
          <a:bodyPr/>
          <a:lstStyle/>
          <a:p/>
        </p:txBody>
      </p:sp>
      <p:sp>
        <p:nvSpPr>
          <p:cNvPr id="5" name="Slide Number Placeholder 4"/>
          <p:cNvSpPr>
            <a:spLocks noGrp="1"/>
          </p:cNvSpPr>
          <p:nvPr>
            <p:ph type="sldNum" sz="quarter" idx="11"/>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E651A51B-D667-7744-B3A8-55B7F843A4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7982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12</a:t>
            </a:fld>
            <a:endParaRPr lang="en-US"/>
          </a:p>
        </p:txBody>
      </p:sp>
    </p:spTree>
    <p:extLst>
      <p:ext uri="{BB962C8B-B14F-4D97-AF65-F5344CB8AC3E}">
        <p14:creationId xmlns:p14="http://schemas.microsoft.com/office/powerpoint/2010/main" val="624325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3114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9521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0145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33BFCEAE-8938-45E3-B939-2190DA66F0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174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33BFCEAE-8938-45E3-B939-2190DA66F0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3535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33BFCEAE-8938-45E3-B939-2190DA66F0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2651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33BFCEAE-8938-45E3-B939-2190DA66F0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1274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33BFCEAE-8938-45E3-B939-2190DA66F0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1986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33BFCEAE-8938-45E3-B939-2190DA66F0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2945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33BFCEAE-8938-45E3-B939-2190DA66F0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2174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23</a:t>
            </a:fld>
            <a:endParaRPr lang="en-US"/>
          </a:p>
        </p:txBody>
      </p:sp>
    </p:spTree>
    <p:extLst>
      <p:ext uri="{BB962C8B-B14F-4D97-AF65-F5344CB8AC3E}">
        <p14:creationId xmlns:p14="http://schemas.microsoft.com/office/powerpoint/2010/main" val="31068563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33BFCEAE-8938-45E3-B939-2190DA66F0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20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33BFCEAE-8938-45E3-B939-2190DA66F0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7123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33BFCEAE-8938-45E3-B939-2190DA66F0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3447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33BFCEAE-8938-45E3-B939-2190DA66F0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4121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63107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0853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48396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8633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49963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4067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34</a:t>
            </a:fld>
            <a:endParaRPr lang="en-US"/>
          </a:p>
        </p:txBody>
      </p:sp>
    </p:spTree>
    <p:extLst>
      <p:ext uri="{BB962C8B-B14F-4D97-AF65-F5344CB8AC3E}">
        <p14:creationId xmlns:p14="http://schemas.microsoft.com/office/powerpoint/2010/main" val="40033165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7648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4699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72857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99041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90244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40</a:t>
            </a:fld>
            <a:endParaRPr lang="en-US"/>
          </a:p>
        </p:txBody>
      </p:sp>
    </p:spTree>
    <p:extLst>
      <p:ext uri="{BB962C8B-B14F-4D97-AF65-F5344CB8AC3E}">
        <p14:creationId xmlns:p14="http://schemas.microsoft.com/office/powerpoint/2010/main" val="19255351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41</a:t>
            </a:fld>
            <a:endParaRPr lang="en-US"/>
          </a:p>
        </p:txBody>
      </p:sp>
    </p:spTree>
    <p:extLst>
      <p:ext uri="{BB962C8B-B14F-4D97-AF65-F5344CB8AC3E}">
        <p14:creationId xmlns:p14="http://schemas.microsoft.com/office/powerpoint/2010/main" val="7470435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42</a:t>
            </a:fld>
            <a:endParaRPr lang="en-US"/>
          </a:p>
        </p:txBody>
      </p:sp>
    </p:spTree>
    <p:extLst>
      <p:ext uri="{BB962C8B-B14F-4D97-AF65-F5344CB8AC3E}">
        <p14:creationId xmlns:p14="http://schemas.microsoft.com/office/powerpoint/2010/main" val="15135615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43</a:t>
            </a:fld>
            <a:endParaRPr lang="en-US"/>
          </a:p>
        </p:txBody>
      </p:sp>
    </p:spTree>
    <p:extLst>
      <p:ext uri="{BB962C8B-B14F-4D97-AF65-F5344CB8AC3E}">
        <p14:creationId xmlns:p14="http://schemas.microsoft.com/office/powerpoint/2010/main" val="27880274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44</a:t>
            </a:fld>
            <a:endParaRPr lang="en-US"/>
          </a:p>
        </p:txBody>
      </p:sp>
    </p:spTree>
    <p:extLst>
      <p:ext uri="{BB962C8B-B14F-4D97-AF65-F5344CB8AC3E}">
        <p14:creationId xmlns:p14="http://schemas.microsoft.com/office/powerpoint/2010/main" val="4014136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45</a:t>
            </a:fld>
            <a:endParaRPr lang="en-US"/>
          </a:p>
        </p:txBody>
      </p:sp>
    </p:spTree>
    <p:extLst>
      <p:ext uri="{BB962C8B-B14F-4D97-AF65-F5344CB8AC3E}">
        <p14:creationId xmlns:p14="http://schemas.microsoft.com/office/powerpoint/2010/main" val="18141200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46</a:t>
            </a:fld>
            <a:endParaRPr lang="en-US"/>
          </a:p>
        </p:txBody>
      </p:sp>
    </p:spTree>
    <p:extLst>
      <p:ext uri="{BB962C8B-B14F-4D97-AF65-F5344CB8AC3E}">
        <p14:creationId xmlns:p14="http://schemas.microsoft.com/office/powerpoint/2010/main" val="19871959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47</a:t>
            </a:fld>
            <a:endParaRPr lang="en-US"/>
          </a:p>
        </p:txBody>
      </p:sp>
    </p:spTree>
    <p:extLst>
      <p:ext uri="{BB962C8B-B14F-4D97-AF65-F5344CB8AC3E}">
        <p14:creationId xmlns:p14="http://schemas.microsoft.com/office/powerpoint/2010/main" val="29719027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68279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65564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2530" name="Rectangle 6"/>
          <p:cNvSpPr>
            <a:spLocks noGrp="1" noChangeArrowheads="1"/>
          </p:cNvSpPr>
          <p:nvPr>
            <p:ph type="ftr" sz="quarter" idx="4"/>
          </p:nvPr>
        </p:nvSpPr>
        <p:spPr>
          <a:noFill/>
        </p:spPr>
        <p:txBody>
          <a:bodyPr/>
          <a:lstStyle/>
          <a:p/>
        </p:txBody>
      </p:sp>
      <p:sp>
        <p:nvSpPr>
          <p:cNvPr id="22531" name="Rectangle 7"/>
          <p:cNvSpPr>
            <a:spLocks noGrp="1" noChangeArrowheads="1"/>
          </p:cNvSpPr>
          <p:nvPr>
            <p:ph type="sldNum" sz="quarter" idx="5"/>
          </p:nvPr>
        </p:nvSpPr>
        <p:spPr>
          <a:noFill/>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ABD2B610-349B-4C80-BF4D-07BA62A616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532" name="Rectangle 2"/>
          <p:cNvSpPr>
            <a:spLocks noChangeArrowheads="1"/>
          </p:cNvSpPr>
          <p:nvPr/>
        </p:nvSpPr>
        <p:spPr>
          <a:xfrm>
            <a:off x="3979123" y="0"/>
            <a:ext cx="3043979" cy="461004"/>
          </a:xfrm>
          <a:prstGeom prst="rect"/>
          <a:noFill/>
          <a:ln w="12700">
            <a:noFill/>
            <a:miter lim="800000"/>
          </a:ln>
        </p:spPr>
        <p:txBody>
          <a:bodyPr wrap="none" lIns="92088" tIns="46043" rIns="92088" bIns="46043" anchor="ctr"/>
          <a:lstStyle/>
          <a:p/>
        </p:txBody>
      </p:sp>
      <p:sp>
        <p:nvSpPr>
          <p:cNvPr id="22533" name="Rectangle 3"/>
          <p:cNvSpPr>
            <a:spLocks noChangeArrowheads="1"/>
          </p:cNvSpPr>
          <p:nvPr/>
        </p:nvSpPr>
        <p:spPr>
          <a:xfrm>
            <a:off x="4" y="0"/>
            <a:ext cx="3043979" cy="461004"/>
          </a:xfrm>
          <a:prstGeom prst="rect"/>
          <a:noFill/>
          <a:ln w="12700">
            <a:noFill/>
            <a:miter lim="800000"/>
          </a:ln>
        </p:spPr>
        <p:txBody>
          <a:bodyPr wrap="none" lIns="92088" tIns="46043" rIns="92088" bIns="46043" anchor="ctr"/>
          <a:lstStyle/>
          <a:p/>
        </p:txBody>
      </p:sp>
      <p:sp>
        <p:nvSpPr>
          <p:cNvPr id="22534" name="Rectangle 4"/>
          <p:cNvSpPr>
            <a:spLocks noGrp="1" noRot="1" noChangeAspect="1" noChangeArrowheads="1" noTextEdit="1"/>
          </p:cNvSpPr>
          <p:nvPr>
            <p:ph type="sldImg"/>
          </p:nvPr>
        </p:nvSpPr>
        <p:spPr>
          <a:xfrm>
            <a:off x="1198563" y="695325"/>
            <a:ext cx="4632325" cy="3473450"/>
          </a:xfrm>
          <a:solidFill>
            <a:srgbClr val="FFFFFF"/>
          </a:solidFill>
          <a:ln w="12700" cap="flat"/>
        </p:spPr>
      </p:sp>
      <p:sp>
        <p:nvSpPr>
          <p:cNvPr id="22535" name="Rectangle 5"/>
          <p:cNvSpPr>
            <a:spLocks noGrp="1" noChangeArrowheads="1"/>
          </p:cNvSpPr>
          <p:nvPr>
            <p:ph type="body" idx="1"/>
          </p:nvPr>
        </p:nvSpPr>
        <p:spPr>
          <a:xfrm>
            <a:off x="916060" y="4425639"/>
            <a:ext cx="5149637" cy="4188777"/>
          </a:xfrm>
          <a:noFill/>
        </p:spPr>
        <p:txBody>
          <a:bodyPr lIns="92561" tIns="45470" rIns="92561" bIns="45470"/>
          <a:lstStyle/>
          <a:p/>
        </p:txBody>
      </p:sp>
    </p:spTree>
    <p:extLst>
      <p:ext uri="{BB962C8B-B14F-4D97-AF65-F5344CB8AC3E}">
        <p14:creationId xmlns:p14="http://schemas.microsoft.com/office/powerpoint/2010/main" val="348978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8461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65EB8354-892A-45E9-B6DE-D07943D5EFA1}" type="slidenum">
              <a:rPr kumimoji="0" lang="en-US" sz="1200" b="0" i="0" u="none" strike="noStrike" kern="1200" cap="none" spc="0" normalizeH="0" baseline="0" noProof="0">
                <a:ln>
                  <a:noFill/>
                </a:ln>
                <a:solidFill>
                  <a:prstClr val="black"/>
                </a:solidFill>
                <a:effectLst/>
                <a:uLnTx/>
                <a:uFillTx/>
                <a:latin typeface="Calibri"/>
                <a:ea typeface="+mn-ea"/>
                <a:cs typeface="+mn-cs"/>
              </a:r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84338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4398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4311" eaLnBrk="0" hangingPunct="0">
              <a:spcBef>
                <a:spcPct val="30000"/>
              </a:spcBef>
              <a:defRPr sz="1200">
                <a:solidFill>
                  <a:schemeClr val="tx1"/>
                </a:solidFill>
                <a:latin typeface="Arial" charset="0"/>
              </a:defRPr>
            </a:lvl1pPr>
            <a:lvl2pPr marL="712702" indent="-273177" defTabSz="894311" eaLnBrk="0" hangingPunct="0">
              <a:spcBef>
                <a:spcPct val="30000"/>
              </a:spcBef>
              <a:defRPr sz="1200">
                <a:solidFill>
                  <a:schemeClr val="tx1"/>
                </a:solidFill>
                <a:latin typeface="Arial" charset="0"/>
              </a:defRPr>
            </a:lvl2pPr>
            <a:lvl3pPr marL="1095760" indent="-218237" defTabSz="894311" eaLnBrk="0" hangingPunct="0">
              <a:spcBef>
                <a:spcPct val="30000"/>
              </a:spcBef>
              <a:defRPr sz="1200">
                <a:solidFill>
                  <a:schemeClr val="tx1"/>
                </a:solidFill>
                <a:latin typeface="Arial" charset="0"/>
              </a:defRPr>
            </a:lvl3pPr>
            <a:lvl4pPr marL="1535285" indent="-218237" defTabSz="894311" eaLnBrk="0" hangingPunct="0">
              <a:spcBef>
                <a:spcPct val="30000"/>
              </a:spcBef>
              <a:defRPr sz="1200">
                <a:solidFill>
                  <a:schemeClr val="tx1"/>
                </a:solidFill>
                <a:latin typeface="Arial" charset="0"/>
              </a:defRPr>
            </a:lvl4pPr>
            <a:lvl5pPr marL="1973285" indent="-218237" defTabSz="894311" eaLnBrk="0" hangingPunct="0">
              <a:spcBef>
                <a:spcPct val="30000"/>
              </a:spcBef>
              <a:defRPr sz="1200">
                <a:solidFill>
                  <a:schemeClr val="tx1"/>
                </a:solidFill>
                <a:latin typeface="Arial" charset="0"/>
              </a:defRPr>
            </a:lvl5pPr>
            <a:lvl6pPr marL="2412810" indent="-218237" defTabSz="894311" fontAlgn="base" eaLnBrk="0" hangingPunct="0">
              <a:spcBef>
                <a:spcPct val="30000"/>
              </a:spcBef>
              <a:spcAft>
                <a:spcPct val="0"/>
              </a:spcAft>
              <a:defRPr sz="1200">
                <a:solidFill>
                  <a:schemeClr val="tx1"/>
                </a:solidFill>
                <a:latin typeface="Arial" charset="0"/>
              </a:defRPr>
            </a:lvl6pPr>
            <a:lvl7pPr marL="2852334" indent="-218237" defTabSz="894311" fontAlgn="base" eaLnBrk="0" hangingPunct="0">
              <a:spcBef>
                <a:spcPct val="30000"/>
              </a:spcBef>
              <a:spcAft>
                <a:spcPct val="0"/>
              </a:spcAft>
              <a:defRPr sz="1200">
                <a:solidFill>
                  <a:schemeClr val="tx1"/>
                </a:solidFill>
                <a:latin typeface="Arial" charset="0"/>
              </a:defRPr>
            </a:lvl7pPr>
            <a:lvl8pPr marL="3291860" indent="-218237" defTabSz="894311" fontAlgn="base" eaLnBrk="0" hangingPunct="0">
              <a:spcBef>
                <a:spcPct val="30000"/>
              </a:spcBef>
              <a:spcAft>
                <a:spcPct val="0"/>
              </a:spcAft>
              <a:defRPr sz="1200">
                <a:solidFill>
                  <a:schemeClr val="tx1"/>
                </a:solidFill>
                <a:latin typeface="Arial" charset="0"/>
              </a:defRPr>
            </a:lvl8pPr>
            <a:lvl9pPr marL="3731384" indent="-218237" defTabSz="894311" fontAlgn="base" eaLnBrk="0" hangingPunct="0">
              <a:spcBef>
                <a:spcPct val="30000"/>
              </a:spcBef>
              <a:spcAft>
                <a:spcPct val="0"/>
              </a:spcAft>
              <a:defRPr sz="1200">
                <a:solidFill>
                  <a:schemeClr val="tx1"/>
                </a:solidFill>
                <a:latin typeface="Arial" charset="0"/>
              </a:defRPr>
            </a:lvl9pPr>
          </a:lstStyle>
          <a:p>
            <a:pPr marL="0" marR="0" lvl="0" indent="0" algn="r" defTabSz="894311" fontAlgn="auto" rtl="0" eaLnBrk="1" latinLnBrk="0" hangingPunct="1">
              <a:lnSpc>
                <a:spcPct val="100000"/>
              </a:lnSpc>
              <a:spcBef>
                <a:spcPct val="0"/>
              </a:spcBef>
              <a:spcAft>
                <a:spcPct val="0"/>
              </a:spcAft>
              <a:buClrTx/>
              <a:buSzTx/>
              <a:buFontTx/>
              <a:buNone/>
              <a:defRPr/>
            </a:pPr>
            <a:fld id="{E807ADA9-E43D-4ACB-AA70-FA0BBC33E321}"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t>54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2643" name="Slide Image Placeholder 1"/>
          <p:cNvSpPr>
            <a:spLocks noGrp="1" noRot="1" noChangeAspect="1" noTextEdit="1"/>
          </p:cNvSpPr>
          <p:nvPr>
            <p:ph type="sldImg"/>
          </p:nvPr>
        </p:nvSpPr>
        <p:spPr>
          <a:xfrm>
            <a:off x="1162050" y="671513"/>
            <a:ext cx="4492625" cy="3368675"/>
          </a:xfrm>
        </p:spPr>
      </p:sp>
      <p:sp>
        <p:nvSpPr>
          <p:cNvPr id="112645" name="Slide Number Placeholder 3"/>
          <p:cNvSpPr txBox="1">
            <a:spLocks noGrp="1"/>
          </p:cNvSpPr>
          <p:nvPr/>
        </p:nvSpPr>
        <p:spPr>
          <a:xfrm>
            <a:off x="3861868" y="8530897"/>
            <a:ext cx="2954280" cy="450932"/>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40" tIns="44768" rIns="89540" bIns="44768" anchor="b"/>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fontAlgn="base" eaLnBrk="0" hangingPunct="0">
              <a:spcBef>
                <a:spcPct val="30000"/>
              </a:spcBef>
              <a:spcAft>
                <a:spcPct val="0"/>
              </a:spcAft>
              <a:defRPr sz="1200">
                <a:solidFill>
                  <a:schemeClr val="tx1"/>
                </a:solidFill>
                <a:latin typeface="Arial" charset="0"/>
              </a:defRPr>
            </a:lvl6pPr>
            <a:lvl7pPr marL="2971800" indent="-228600" defTabSz="931863" fontAlgn="base" eaLnBrk="0" hangingPunct="0">
              <a:spcBef>
                <a:spcPct val="30000"/>
              </a:spcBef>
              <a:spcAft>
                <a:spcPct val="0"/>
              </a:spcAft>
              <a:defRPr sz="1200">
                <a:solidFill>
                  <a:schemeClr val="tx1"/>
                </a:solidFill>
                <a:latin typeface="Arial" charset="0"/>
              </a:defRPr>
            </a:lvl7pPr>
            <a:lvl8pPr marL="3429000" indent="-228600" defTabSz="931863" fontAlgn="base" eaLnBrk="0" hangingPunct="0">
              <a:spcBef>
                <a:spcPct val="30000"/>
              </a:spcBef>
              <a:spcAft>
                <a:spcPct val="0"/>
              </a:spcAft>
              <a:defRPr sz="1200">
                <a:solidFill>
                  <a:schemeClr val="tx1"/>
                </a:solidFill>
                <a:latin typeface="Arial" charset="0"/>
              </a:defRPr>
            </a:lvl8pPr>
            <a:lvl9pPr marL="3886200" indent="-228600" defTabSz="931863" fontAlgn="base" eaLnBrk="0" hangingPunct="0">
              <a:spcBef>
                <a:spcPct val="30000"/>
              </a:spcBef>
              <a:spcAft>
                <a:spcPct val="0"/>
              </a:spcAft>
              <a:defRPr sz="1200">
                <a:solidFill>
                  <a:schemeClr val="tx1"/>
                </a:solidFill>
                <a:latin typeface="Arial" charset="0"/>
              </a:defRPr>
            </a:lvl9pPr>
          </a:lstStyle>
          <a:p>
            <a:pPr marL="0" marR="0" lvl="0" indent="0" algn="r" defTabSz="931863" fontAlgn="base" rtl="0" eaLnBrk="0" latinLnBrk="0" hangingPunct="0">
              <a:lnSpc>
                <a:spcPct val="100000"/>
              </a:lnSpc>
              <a:spcBef>
                <a:spcPct val="0"/>
              </a:spcBef>
              <a:spcAft>
                <a:spcPct val="0"/>
              </a:spcAft>
              <a:buClrTx/>
              <a:buSzTx/>
              <a:buFontTx/>
              <a:buNone/>
              <a:defRPr/>
            </a:pPr>
            <a:fld id="{9055DC30-31B9-4799-8A93-2162926B2933}" type="slidenum">
              <a:rPr kumimoji="0" lang="en-US" altLang="en-US" sz="1200" b="0" i="0" u="none" strike="noStrike" kern="1200" cap="none" spc="0" normalizeH="0" baseline="0" noProof="0" smtClean="0">
                <a:ln>
                  <a:noFill/>
                </a:ln>
                <a:solidFill>
                  <a:prstClr val="black"/>
                </a:solidFill>
                <a:effectLst/>
                <a:uLnTx/>
                <a:uFillTx/>
                <a:latin typeface="Times" pitchFamily="18" charset="0"/>
                <a:ea typeface="MS PGothic" pitchFamily="34" charset="-128"/>
                <a:cs typeface="+mn-cs"/>
              </a:rPr>
              <a:t>99</a:t>
            </a:fld>
            <a:endParaRPr kumimoji="0" lang="en-US" altLang="en-US" sz="1200" b="0" i="0" u="none" strike="noStrike" kern="1200" cap="none" spc="0" normalizeH="0" baseline="0" noProof="0">
              <a:ln>
                <a:noFill/>
              </a:ln>
              <a:solidFill>
                <a:prstClr val="black"/>
              </a:solidFill>
              <a:effectLst/>
              <a:uLnTx/>
              <a:uFillTx/>
              <a:latin typeface="Times" pitchFamily="18" charset="0"/>
              <a:ea typeface="MS PGothic" pitchFamily="34" charset="-128"/>
              <a:cs typeface="+mn-cs"/>
            </a:endParaRPr>
          </a:p>
        </p:txBody>
      </p:sp>
      <p:sp>
        <p:nvSpPr>
          <p:cNvPr id="2" name="Notes Placeholder 1"/>
          <p:cNvSpPr>
            <a:spLocks noGrp="1"/>
          </p:cNvSpPr>
          <p:nvPr>
            <p:ph type="body" idx="1"/>
          </p:nvPr>
        </p:nvSpPr>
        <p:spPr/>
        <p:txBody>
          <a:bodyPr/>
          <a:lstStyle/>
          <a:p/>
        </p:txBody>
      </p:sp>
    </p:spTree>
    <p:extLst>
      <p:ext uri="{BB962C8B-B14F-4D97-AF65-F5344CB8AC3E}">
        <p14:creationId xmlns:p14="http://schemas.microsoft.com/office/powerpoint/2010/main" val="29197284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4311" eaLnBrk="0" hangingPunct="0">
              <a:spcBef>
                <a:spcPct val="30000"/>
              </a:spcBef>
              <a:defRPr sz="1200">
                <a:solidFill>
                  <a:schemeClr val="tx1"/>
                </a:solidFill>
                <a:latin typeface="Arial" charset="0"/>
              </a:defRPr>
            </a:lvl1pPr>
            <a:lvl2pPr marL="712702" indent="-273177" defTabSz="894311" eaLnBrk="0" hangingPunct="0">
              <a:spcBef>
                <a:spcPct val="30000"/>
              </a:spcBef>
              <a:defRPr sz="1200">
                <a:solidFill>
                  <a:schemeClr val="tx1"/>
                </a:solidFill>
                <a:latin typeface="Arial" charset="0"/>
              </a:defRPr>
            </a:lvl2pPr>
            <a:lvl3pPr marL="1095760" indent="-218237" defTabSz="894311" eaLnBrk="0" hangingPunct="0">
              <a:spcBef>
                <a:spcPct val="30000"/>
              </a:spcBef>
              <a:defRPr sz="1200">
                <a:solidFill>
                  <a:schemeClr val="tx1"/>
                </a:solidFill>
                <a:latin typeface="Arial" charset="0"/>
              </a:defRPr>
            </a:lvl3pPr>
            <a:lvl4pPr marL="1535285" indent="-218237" defTabSz="894311" eaLnBrk="0" hangingPunct="0">
              <a:spcBef>
                <a:spcPct val="30000"/>
              </a:spcBef>
              <a:defRPr sz="1200">
                <a:solidFill>
                  <a:schemeClr val="tx1"/>
                </a:solidFill>
                <a:latin typeface="Arial" charset="0"/>
              </a:defRPr>
            </a:lvl4pPr>
            <a:lvl5pPr marL="1973285" indent="-218237" defTabSz="894311" eaLnBrk="0" hangingPunct="0">
              <a:spcBef>
                <a:spcPct val="30000"/>
              </a:spcBef>
              <a:defRPr sz="1200">
                <a:solidFill>
                  <a:schemeClr val="tx1"/>
                </a:solidFill>
                <a:latin typeface="Arial" charset="0"/>
              </a:defRPr>
            </a:lvl5pPr>
            <a:lvl6pPr marL="2412810" indent="-218237" defTabSz="894311" fontAlgn="base" eaLnBrk="0" hangingPunct="0">
              <a:spcBef>
                <a:spcPct val="30000"/>
              </a:spcBef>
              <a:spcAft>
                <a:spcPct val="0"/>
              </a:spcAft>
              <a:defRPr sz="1200">
                <a:solidFill>
                  <a:schemeClr val="tx1"/>
                </a:solidFill>
                <a:latin typeface="Arial" charset="0"/>
              </a:defRPr>
            </a:lvl6pPr>
            <a:lvl7pPr marL="2852334" indent="-218237" defTabSz="894311" fontAlgn="base" eaLnBrk="0" hangingPunct="0">
              <a:spcBef>
                <a:spcPct val="30000"/>
              </a:spcBef>
              <a:spcAft>
                <a:spcPct val="0"/>
              </a:spcAft>
              <a:defRPr sz="1200">
                <a:solidFill>
                  <a:schemeClr val="tx1"/>
                </a:solidFill>
                <a:latin typeface="Arial" charset="0"/>
              </a:defRPr>
            </a:lvl7pPr>
            <a:lvl8pPr marL="3291860" indent="-218237" defTabSz="894311" fontAlgn="base" eaLnBrk="0" hangingPunct="0">
              <a:spcBef>
                <a:spcPct val="30000"/>
              </a:spcBef>
              <a:spcAft>
                <a:spcPct val="0"/>
              </a:spcAft>
              <a:defRPr sz="1200">
                <a:solidFill>
                  <a:schemeClr val="tx1"/>
                </a:solidFill>
                <a:latin typeface="Arial" charset="0"/>
              </a:defRPr>
            </a:lvl8pPr>
            <a:lvl9pPr marL="3731384" indent="-218237" defTabSz="894311" fontAlgn="base" eaLnBrk="0" hangingPunct="0">
              <a:spcBef>
                <a:spcPct val="30000"/>
              </a:spcBef>
              <a:spcAft>
                <a:spcPct val="0"/>
              </a:spcAft>
              <a:defRPr sz="1200">
                <a:solidFill>
                  <a:schemeClr val="tx1"/>
                </a:solidFill>
                <a:latin typeface="Arial" charset="0"/>
              </a:defRPr>
            </a:lvl9pPr>
          </a:lstStyle>
          <a:p>
            <a:pPr marL="0" marR="0" lvl="0" indent="0" algn="r" defTabSz="894311" fontAlgn="auto" rtl="0" eaLnBrk="1" latinLnBrk="0" hangingPunct="1">
              <a:lnSpc>
                <a:spcPct val="100000"/>
              </a:lnSpc>
              <a:spcBef>
                <a:spcPct val="0"/>
              </a:spcBef>
              <a:spcAft>
                <a:spcPct val="0"/>
              </a:spcAft>
              <a:buClrTx/>
              <a:buSzTx/>
              <a:buFontTx/>
              <a:buNone/>
              <a:defRPr/>
            </a:pPr>
            <a:fld id="{522D0D94-DF93-4264-A056-E05FFF5B62CD}"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t>55</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1379" name="Rectangle 7"/>
          <p:cNvSpPr txBox="1">
            <a:spLocks noGrp="1" noChangeArrowheads="1"/>
          </p:cNvSpPr>
          <p:nvPr/>
        </p:nvSpPr>
        <p:spPr>
          <a:xfrm>
            <a:off x="3861868" y="8530897"/>
            <a:ext cx="2954280" cy="450932"/>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40" tIns="44768" rIns="89540" bIns="44768" anchor="b"/>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fontAlgn="base" eaLnBrk="0" hangingPunct="0">
              <a:spcBef>
                <a:spcPct val="30000"/>
              </a:spcBef>
              <a:spcAft>
                <a:spcPct val="0"/>
              </a:spcAft>
              <a:defRPr sz="1200">
                <a:solidFill>
                  <a:schemeClr val="tx1"/>
                </a:solidFill>
                <a:latin typeface="Arial" charset="0"/>
              </a:defRPr>
            </a:lvl6pPr>
            <a:lvl7pPr marL="2971800" indent="-228600" defTabSz="931863" fontAlgn="base" eaLnBrk="0" hangingPunct="0">
              <a:spcBef>
                <a:spcPct val="30000"/>
              </a:spcBef>
              <a:spcAft>
                <a:spcPct val="0"/>
              </a:spcAft>
              <a:defRPr sz="1200">
                <a:solidFill>
                  <a:schemeClr val="tx1"/>
                </a:solidFill>
                <a:latin typeface="Arial" charset="0"/>
              </a:defRPr>
            </a:lvl7pPr>
            <a:lvl8pPr marL="3429000" indent="-228600" defTabSz="931863" fontAlgn="base" eaLnBrk="0" hangingPunct="0">
              <a:spcBef>
                <a:spcPct val="30000"/>
              </a:spcBef>
              <a:spcAft>
                <a:spcPct val="0"/>
              </a:spcAft>
              <a:defRPr sz="1200">
                <a:solidFill>
                  <a:schemeClr val="tx1"/>
                </a:solidFill>
                <a:latin typeface="Arial" charset="0"/>
              </a:defRPr>
            </a:lvl8pPr>
            <a:lvl9pPr marL="3886200" indent="-228600" defTabSz="931863" fontAlgn="base" eaLnBrk="0" hangingPunct="0">
              <a:spcBef>
                <a:spcPct val="30000"/>
              </a:spcBef>
              <a:spcAft>
                <a:spcPct val="0"/>
              </a:spcAft>
              <a:defRPr sz="1200">
                <a:solidFill>
                  <a:schemeClr val="tx1"/>
                </a:solidFill>
                <a:latin typeface="Arial" charset="0"/>
              </a:defRPr>
            </a:lvl9pPr>
          </a:lstStyle>
          <a:p>
            <a:pPr marL="0" marR="0" lvl="0" indent="0" algn="r" defTabSz="931863" fontAlgn="base" rtl="0" eaLnBrk="0" latinLnBrk="0" hangingPunct="0">
              <a:lnSpc>
                <a:spcPct val="100000"/>
              </a:lnSpc>
              <a:spcBef>
                <a:spcPct val="0"/>
              </a:spcBef>
              <a:spcAft>
                <a:spcPct val="0"/>
              </a:spcAft>
              <a:buClrTx/>
              <a:buSzTx/>
              <a:buFontTx/>
              <a:buNone/>
              <a:defRPr/>
            </a:pPr>
            <a:fld id="{F765CBBF-ADCD-4687-A0D0-81F8A83FBF38}" type="slidenum">
              <a:rPr kumimoji="0" lang="en-US" altLang="en-US" sz="1200" b="0" i="0" u="none" strike="noStrike" kern="1200" cap="none" spc="0" normalizeH="0" baseline="0" noProof="0" smtClean="0">
                <a:ln>
                  <a:noFill/>
                </a:ln>
                <a:solidFill>
                  <a:prstClr val="black"/>
                </a:solidFill>
                <a:effectLst/>
                <a:uLnTx/>
                <a:uFillTx/>
                <a:latin typeface="Times" pitchFamily="18" charset="0"/>
                <a:ea typeface="MS PGothic" pitchFamily="34" charset="-128"/>
                <a:cs typeface="+mn-cs"/>
              </a:rPr>
              <a:t>100</a:t>
            </a:fld>
            <a:endParaRPr kumimoji="0" lang="en-US" altLang="en-US" sz="1200" b="0" i="0" u="none" strike="noStrike" kern="1200" cap="none" spc="0" normalizeH="0" baseline="0" noProof="0">
              <a:ln>
                <a:noFill/>
              </a:ln>
              <a:solidFill>
                <a:prstClr val="black"/>
              </a:solidFill>
              <a:effectLst/>
              <a:uLnTx/>
              <a:uFillTx/>
              <a:latin typeface="Times" pitchFamily="18" charset="0"/>
              <a:ea typeface="MS PGothic" pitchFamily="34" charset="-128"/>
              <a:cs typeface="+mn-cs"/>
            </a:endParaRPr>
          </a:p>
        </p:txBody>
      </p:sp>
      <p:sp>
        <p:nvSpPr>
          <p:cNvPr id="101380" name="Rectangle 2"/>
          <p:cNvSpPr>
            <a:spLocks noGrp="1" noRot="1" noChangeAspect="1" noChangeArrowheads="1" noTextEdit="1"/>
          </p:cNvSpPr>
          <p:nvPr>
            <p:ph type="sldImg"/>
          </p:nvPr>
        </p:nvSpPr>
        <p:spPr>
          <a:xfrm>
            <a:off x="1162050" y="671513"/>
            <a:ext cx="4492625" cy="3368675"/>
          </a:xfrm>
        </p:spPr>
      </p:sp>
    </p:spTree>
    <p:extLst>
      <p:ext uri="{BB962C8B-B14F-4D97-AF65-F5344CB8AC3E}">
        <p14:creationId xmlns:p14="http://schemas.microsoft.com/office/powerpoint/2010/main" val="4146982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56</a:t>
            </a:fld>
            <a:endParaRPr lang="en-US"/>
          </a:p>
        </p:txBody>
      </p:sp>
    </p:spTree>
    <p:extLst>
      <p:ext uri="{BB962C8B-B14F-4D97-AF65-F5344CB8AC3E}">
        <p14:creationId xmlns:p14="http://schemas.microsoft.com/office/powerpoint/2010/main" val="40544548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92162" name="Rectangle 7"/>
          <p:cNvSpPr txBox="1">
            <a:spLocks noGrp="1" noChangeArrowheads="1"/>
          </p:cNvSpPr>
          <p:nvPr/>
        </p:nvSpPr>
        <p:spPr>
          <a:xfrm>
            <a:off x="3861868" y="8530897"/>
            <a:ext cx="2954280" cy="450932"/>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52" tIns="44926" rIns="89852" bIns="44926" anchor="b"/>
          <a:lstStyle>
            <a:lvl1pPr defTabSz="898525" eaLnBrk="0" hangingPunct="0">
              <a:spcBef>
                <a:spcPct val="30000"/>
              </a:spcBef>
              <a:defRPr sz="1200">
                <a:solidFill>
                  <a:schemeClr val="tx1"/>
                </a:solidFill>
                <a:latin typeface="Arial" charset="0"/>
              </a:defRPr>
            </a:lvl1pPr>
            <a:lvl2pPr marL="742950" indent="-285750" defTabSz="898525" eaLnBrk="0" hangingPunct="0">
              <a:spcBef>
                <a:spcPct val="30000"/>
              </a:spcBef>
              <a:defRPr sz="1200">
                <a:solidFill>
                  <a:schemeClr val="tx1"/>
                </a:solidFill>
                <a:latin typeface="Arial" charset="0"/>
              </a:defRPr>
            </a:lvl2pPr>
            <a:lvl3pPr marL="1143000" indent="-228600" defTabSz="898525" eaLnBrk="0" hangingPunct="0">
              <a:spcBef>
                <a:spcPct val="30000"/>
              </a:spcBef>
              <a:defRPr sz="1200">
                <a:solidFill>
                  <a:schemeClr val="tx1"/>
                </a:solidFill>
                <a:latin typeface="Arial" charset="0"/>
              </a:defRPr>
            </a:lvl3pPr>
            <a:lvl4pPr marL="1600200" indent="-228600" defTabSz="898525" eaLnBrk="0" hangingPunct="0">
              <a:spcBef>
                <a:spcPct val="30000"/>
              </a:spcBef>
              <a:defRPr sz="1200">
                <a:solidFill>
                  <a:schemeClr val="tx1"/>
                </a:solidFill>
                <a:latin typeface="Arial" charset="0"/>
              </a:defRPr>
            </a:lvl4pPr>
            <a:lvl5pPr marL="2057400" indent="-228600" defTabSz="898525" eaLnBrk="0" hangingPunct="0">
              <a:spcBef>
                <a:spcPct val="30000"/>
              </a:spcBef>
              <a:defRPr sz="1200">
                <a:solidFill>
                  <a:schemeClr val="tx1"/>
                </a:solidFill>
                <a:latin typeface="Arial" charset="0"/>
              </a:defRPr>
            </a:lvl5pPr>
            <a:lvl6pPr marL="2514600" indent="-228600" defTabSz="898525" fontAlgn="base" eaLnBrk="0" hangingPunct="0">
              <a:spcBef>
                <a:spcPct val="30000"/>
              </a:spcBef>
              <a:spcAft>
                <a:spcPct val="0"/>
              </a:spcAft>
              <a:defRPr sz="1200">
                <a:solidFill>
                  <a:schemeClr val="tx1"/>
                </a:solidFill>
                <a:latin typeface="Arial" charset="0"/>
              </a:defRPr>
            </a:lvl6pPr>
            <a:lvl7pPr marL="2971800" indent="-228600" defTabSz="898525" fontAlgn="base" eaLnBrk="0" hangingPunct="0">
              <a:spcBef>
                <a:spcPct val="30000"/>
              </a:spcBef>
              <a:spcAft>
                <a:spcPct val="0"/>
              </a:spcAft>
              <a:defRPr sz="1200">
                <a:solidFill>
                  <a:schemeClr val="tx1"/>
                </a:solidFill>
                <a:latin typeface="Arial" charset="0"/>
              </a:defRPr>
            </a:lvl7pPr>
            <a:lvl8pPr marL="3429000" indent="-228600" defTabSz="898525" fontAlgn="base" eaLnBrk="0" hangingPunct="0">
              <a:spcBef>
                <a:spcPct val="30000"/>
              </a:spcBef>
              <a:spcAft>
                <a:spcPct val="0"/>
              </a:spcAft>
              <a:defRPr sz="1200">
                <a:solidFill>
                  <a:schemeClr val="tx1"/>
                </a:solidFill>
                <a:latin typeface="Arial" charset="0"/>
              </a:defRPr>
            </a:lvl8pPr>
            <a:lvl9pPr marL="3886200" indent="-228600" defTabSz="898525" fontAlgn="base" eaLnBrk="0" hangingPunct="0">
              <a:spcBef>
                <a:spcPct val="30000"/>
              </a:spcBef>
              <a:spcAft>
                <a:spcPct val="0"/>
              </a:spcAft>
              <a:defRPr sz="1200">
                <a:solidFill>
                  <a:schemeClr val="tx1"/>
                </a:solidFill>
                <a:latin typeface="Arial" charset="0"/>
              </a:defRPr>
            </a:lvl9pPr>
          </a:lstStyle>
          <a:p>
            <a:pPr marL="0" marR="0" lvl="0" indent="0" algn="r" defTabSz="898525" fontAlgn="base" rtl="0" eaLnBrk="0" latinLnBrk="0" hangingPunct="0">
              <a:lnSpc>
                <a:spcPct val="100000"/>
              </a:lnSpc>
              <a:spcBef>
                <a:spcPct val="0"/>
              </a:spcBef>
              <a:spcAft>
                <a:spcPct val="0"/>
              </a:spcAft>
              <a:buClrTx/>
              <a:buSzTx/>
              <a:buFontTx/>
              <a:buNone/>
              <a:defRPr/>
            </a:pPr>
            <a:fld id="{B58690A7-BD39-480F-9724-D90C0C72F65B}"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S PGothic" pitchFamily="34" charset="-128"/>
                <a:cs typeface="+mn-cs"/>
              </a:rPr>
              <a:t>101</a:t>
            </a:fld>
            <a:endParaRPr kumimoji="0" lang="en-US" altLang="en-US" sz="1200" b="0" i="0" u="none" strike="noStrike" kern="1200" cap="none" spc="0" normalizeH="0" baseline="0" noProof="0">
              <a:ln>
                <a:noFill/>
              </a:ln>
              <a:solidFill>
                <a:srgbClr val="000000"/>
              </a:solidFill>
              <a:effectLst/>
              <a:uLnTx/>
              <a:uFillTx/>
              <a:latin typeface="Times" pitchFamily="18" charset="0"/>
              <a:ea typeface="MS PGothic" pitchFamily="34" charset="-128"/>
              <a:cs typeface="+mn-cs"/>
            </a:endParaRPr>
          </a:p>
        </p:txBody>
      </p:sp>
      <p:sp>
        <p:nvSpPr>
          <p:cNvPr id="92163" name="Rectangle 2"/>
          <p:cNvSpPr>
            <a:spLocks noGrp="1" noRot="1" noChangeAspect="1" noChangeArrowheads="1" noTextEdit="1"/>
          </p:cNvSpPr>
          <p:nvPr>
            <p:ph type="sldImg"/>
          </p:nvPr>
        </p:nvSpPr>
        <p:spPr>
          <a:xfrm>
            <a:off x="1162050" y="671513"/>
            <a:ext cx="4492625" cy="3368675"/>
          </a:xfrm>
        </p:spPr>
      </p:sp>
    </p:spTree>
    <p:extLst>
      <p:ext uri="{BB962C8B-B14F-4D97-AF65-F5344CB8AC3E}">
        <p14:creationId xmlns:p14="http://schemas.microsoft.com/office/powerpoint/2010/main" val="19938897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4311" eaLnBrk="0" hangingPunct="0">
              <a:spcBef>
                <a:spcPct val="30000"/>
              </a:spcBef>
              <a:defRPr sz="1200">
                <a:solidFill>
                  <a:schemeClr val="tx1"/>
                </a:solidFill>
                <a:latin typeface="Arial" charset="0"/>
              </a:defRPr>
            </a:lvl1pPr>
            <a:lvl2pPr marL="712702" indent="-273177" defTabSz="894311" eaLnBrk="0" hangingPunct="0">
              <a:spcBef>
                <a:spcPct val="30000"/>
              </a:spcBef>
              <a:defRPr sz="1200">
                <a:solidFill>
                  <a:schemeClr val="tx1"/>
                </a:solidFill>
                <a:latin typeface="Arial" charset="0"/>
              </a:defRPr>
            </a:lvl2pPr>
            <a:lvl3pPr marL="1095760" indent="-218237" defTabSz="894311" eaLnBrk="0" hangingPunct="0">
              <a:spcBef>
                <a:spcPct val="30000"/>
              </a:spcBef>
              <a:defRPr sz="1200">
                <a:solidFill>
                  <a:schemeClr val="tx1"/>
                </a:solidFill>
                <a:latin typeface="Arial" charset="0"/>
              </a:defRPr>
            </a:lvl3pPr>
            <a:lvl4pPr marL="1535285" indent="-218237" defTabSz="894311" eaLnBrk="0" hangingPunct="0">
              <a:spcBef>
                <a:spcPct val="30000"/>
              </a:spcBef>
              <a:defRPr sz="1200">
                <a:solidFill>
                  <a:schemeClr val="tx1"/>
                </a:solidFill>
                <a:latin typeface="Arial" charset="0"/>
              </a:defRPr>
            </a:lvl4pPr>
            <a:lvl5pPr marL="1973285" indent="-218237" defTabSz="894311" eaLnBrk="0" hangingPunct="0">
              <a:spcBef>
                <a:spcPct val="30000"/>
              </a:spcBef>
              <a:defRPr sz="1200">
                <a:solidFill>
                  <a:schemeClr val="tx1"/>
                </a:solidFill>
                <a:latin typeface="Arial" charset="0"/>
              </a:defRPr>
            </a:lvl5pPr>
            <a:lvl6pPr marL="2412810" indent="-218237" defTabSz="894311" fontAlgn="base" eaLnBrk="0" hangingPunct="0">
              <a:spcBef>
                <a:spcPct val="30000"/>
              </a:spcBef>
              <a:spcAft>
                <a:spcPct val="0"/>
              </a:spcAft>
              <a:defRPr sz="1200">
                <a:solidFill>
                  <a:schemeClr val="tx1"/>
                </a:solidFill>
                <a:latin typeface="Arial" charset="0"/>
              </a:defRPr>
            </a:lvl6pPr>
            <a:lvl7pPr marL="2852334" indent="-218237" defTabSz="894311" fontAlgn="base" eaLnBrk="0" hangingPunct="0">
              <a:spcBef>
                <a:spcPct val="30000"/>
              </a:spcBef>
              <a:spcAft>
                <a:spcPct val="0"/>
              </a:spcAft>
              <a:defRPr sz="1200">
                <a:solidFill>
                  <a:schemeClr val="tx1"/>
                </a:solidFill>
                <a:latin typeface="Arial" charset="0"/>
              </a:defRPr>
            </a:lvl7pPr>
            <a:lvl8pPr marL="3291860" indent="-218237" defTabSz="894311" fontAlgn="base" eaLnBrk="0" hangingPunct="0">
              <a:spcBef>
                <a:spcPct val="30000"/>
              </a:spcBef>
              <a:spcAft>
                <a:spcPct val="0"/>
              </a:spcAft>
              <a:defRPr sz="1200">
                <a:solidFill>
                  <a:schemeClr val="tx1"/>
                </a:solidFill>
                <a:latin typeface="Arial" charset="0"/>
              </a:defRPr>
            </a:lvl8pPr>
            <a:lvl9pPr marL="3731384" indent="-218237" defTabSz="894311" fontAlgn="base" eaLnBrk="0" hangingPunct="0">
              <a:spcBef>
                <a:spcPct val="30000"/>
              </a:spcBef>
              <a:spcAft>
                <a:spcPct val="0"/>
              </a:spcAft>
              <a:defRPr sz="1200">
                <a:solidFill>
                  <a:schemeClr val="tx1"/>
                </a:solidFill>
                <a:latin typeface="Arial" charset="0"/>
              </a:defRPr>
            </a:lvl9pPr>
          </a:lstStyle>
          <a:p>
            <a:pPr marL="0" marR="0" lvl="0" indent="0" algn="r" defTabSz="894311" fontAlgn="auto" rtl="0" eaLnBrk="1" latinLnBrk="0" hangingPunct="1">
              <a:lnSpc>
                <a:spcPct val="100000"/>
              </a:lnSpc>
              <a:spcBef>
                <a:spcPct val="0"/>
              </a:spcBef>
              <a:spcAft>
                <a:spcPct val="0"/>
              </a:spcAft>
              <a:buClrTx/>
              <a:buSzTx/>
              <a:buFontTx/>
              <a:buNone/>
              <a:defRPr/>
            </a:pPr>
            <a:fld id="{90EB8313-9CE2-474B-B8A3-BB2D7E610DB4}"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t>58</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0595" name="Slide Image Placeholder 1"/>
          <p:cNvSpPr>
            <a:spLocks noGrp="1" noRot="1" noChangeAspect="1" noTextEdit="1"/>
          </p:cNvSpPr>
          <p:nvPr>
            <p:ph type="sldImg"/>
          </p:nvPr>
        </p:nvSpPr>
        <p:spPr>
          <a:xfrm>
            <a:off x="1162050" y="671513"/>
            <a:ext cx="4492625" cy="3368675"/>
          </a:xfrm>
        </p:spPr>
      </p:sp>
      <p:sp>
        <p:nvSpPr>
          <p:cNvPr id="110597" name="Slide Number Placeholder 3"/>
          <p:cNvSpPr txBox="1">
            <a:spLocks noGrp="1"/>
          </p:cNvSpPr>
          <p:nvPr/>
        </p:nvSpPr>
        <p:spPr>
          <a:xfrm>
            <a:off x="3861868" y="8530897"/>
            <a:ext cx="2954280" cy="450932"/>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40" tIns="44768" rIns="89540" bIns="44768" anchor="b"/>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fontAlgn="base" eaLnBrk="0" hangingPunct="0">
              <a:spcBef>
                <a:spcPct val="30000"/>
              </a:spcBef>
              <a:spcAft>
                <a:spcPct val="0"/>
              </a:spcAft>
              <a:defRPr sz="1200">
                <a:solidFill>
                  <a:schemeClr val="tx1"/>
                </a:solidFill>
                <a:latin typeface="Arial" charset="0"/>
              </a:defRPr>
            </a:lvl6pPr>
            <a:lvl7pPr marL="2971800" indent="-228600" defTabSz="931863" fontAlgn="base" eaLnBrk="0" hangingPunct="0">
              <a:spcBef>
                <a:spcPct val="30000"/>
              </a:spcBef>
              <a:spcAft>
                <a:spcPct val="0"/>
              </a:spcAft>
              <a:defRPr sz="1200">
                <a:solidFill>
                  <a:schemeClr val="tx1"/>
                </a:solidFill>
                <a:latin typeface="Arial" charset="0"/>
              </a:defRPr>
            </a:lvl7pPr>
            <a:lvl8pPr marL="3429000" indent="-228600" defTabSz="931863" fontAlgn="base" eaLnBrk="0" hangingPunct="0">
              <a:spcBef>
                <a:spcPct val="30000"/>
              </a:spcBef>
              <a:spcAft>
                <a:spcPct val="0"/>
              </a:spcAft>
              <a:defRPr sz="1200">
                <a:solidFill>
                  <a:schemeClr val="tx1"/>
                </a:solidFill>
                <a:latin typeface="Arial" charset="0"/>
              </a:defRPr>
            </a:lvl8pPr>
            <a:lvl9pPr marL="3886200" indent="-228600" defTabSz="931863" fontAlgn="base" eaLnBrk="0" hangingPunct="0">
              <a:spcBef>
                <a:spcPct val="30000"/>
              </a:spcBef>
              <a:spcAft>
                <a:spcPct val="0"/>
              </a:spcAft>
              <a:defRPr sz="1200">
                <a:solidFill>
                  <a:schemeClr val="tx1"/>
                </a:solidFill>
                <a:latin typeface="Arial" charset="0"/>
              </a:defRPr>
            </a:lvl9pPr>
          </a:lstStyle>
          <a:p>
            <a:pPr marL="0" marR="0" lvl="0" indent="0" algn="r" defTabSz="931863" fontAlgn="base" rtl="0" eaLnBrk="0" latinLnBrk="0" hangingPunct="0">
              <a:lnSpc>
                <a:spcPct val="100000"/>
              </a:lnSpc>
              <a:spcBef>
                <a:spcPct val="0"/>
              </a:spcBef>
              <a:spcAft>
                <a:spcPct val="0"/>
              </a:spcAft>
              <a:buClrTx/>
              <a:buSzTx/>
              <a:buFontTx/>
              <a:buNone/>
              <a:defRPr/>
            </a:pPr>
            <a:fld id="{94C38739-B8AF-46C1-95F8-1EE94BC01773}" type="slidenum">
              <a:rPr kumimoji="0" lang="en-US" altLang="en-US" sz="1200" b="0" i="0" u="none" strike="noStrike" kern="1200" cap="none" spc="0" normalizeH="0" baseline="0" noProof="0" smtClean="0">
                <a:ln>
                  <a:noFill/>
                </a:ln>
                <a:solidFill>
                  <a:prstClr val="black"/>
                </a:solidFill>
                <a:effectLst/>
                <a:uLnTx/>
                <a:uFillTx/>
                <a:latin typeface="Times" pitchFamily="18" charset="0"/>
                <a:ea typeface="MS PGothic" pitchFamily="34" charset="-128"/>
                <a:cs typeface="+mn-cs"/>
              </a:rPr>
              <a:t>102</a:t>
            </a:fld>
            <a:endParaRPr kumimoji="0" lang="en-US" altLang="en-US" sz="1200" b="0" i="0" u="none" strike="noStrike" kern="1200" cap="none" spc="0" normalizeH="0" baseline="0" noProof="0">
              <a:ln>
                <a:noFill/>
              </a:ln>
              <a:solidFill>
                <a:prstClr val="black"/>
              </a:solidFill>
              <a:effectLst/>
              <a:uLnTx/>
              <a:uFillTx/>
              <a:latin typeface="Times" pitchFamily="18" charset="0"/>
              <a:ea typeface="MS PGothic" pitchFamily="34" charset="-128"/>
              <a:cs typeface="+mn-cs"/>
            </a:endParaRPr>
          </a:p>
        </p:txBody>
      </p:sp>
    </p:spTree>
    <p:extLst>
      <p:ext uri="{BB962C8B-B14F-4D97-AF65-F5344CB8AC3E}">
        <p14:creationId xmlns:p14="http://schemas.microsoft.com/office/powerpoint/2010/main" val="10845258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885267" fontAlgn="auto" rtl="0" eaLnBrk="1" latinLnBrk="0" hangingPunct="1">
              <a:lnSpc>
                <a:spcPct val="100000"/>
              </a:lnSpc>
              <a:spcBef>
                <a:spcPct val="0"/>
              </a:spcBef>
              <a:spcAft>
                <a:spcPct val="0"/>
              </a:spcAft>
              <a:buClrTx/>
              <a:buSzTx/>
              <a:buFontTx/>
              <a:buNone/>
              <a:defRPr/>
            </a:pPr>
            <a:fld id="{96A3A854-51FB-8943-8D6E-C2C2954DECF9}"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t>59</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5036085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BE89FE-F725-44ED-85F0-27432A57078C}" type="slidenum">
              <a:rPr kumimoji="0" lang="en-US" sz="1200" b="0" i="0" u="none" strike="noStrike" kern="1200" cap="none" spc="0" normalizeH="0" baseline="0" noProof="0">
                <a:ln>
                  <a:noFill/>
                </a:ln>
                <a:solidFill>
                  <a:prstClr val="black"/>
                </a:solidFill>
                <a:effectLst/>
                <a:uLnTx/>
                <a:uFillTx/>
                <a:latin typeface="Calibri"/>
                <a:ea typeface="+mn-ea"/>
                <a:cs typeface="+mn-cs"/>
              </a:r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08834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DE7F6D5E-229B-468C-AF36-30E75D417838}" type="slidenum">
              <a:rPr kumimoji="0" lang="en-US" sz="1200" b="0" i="0" u="none" strike="noStrike" kern="1200" cap="none" spc="0" normalizeH="0" baseline="0" noProof="0">
                <a:ln>
                  <a:noFill/>
                </a:ln>
                <a:solidFill>
                  <a:prstClr val="black"/>
                </a:solidFill>
                <a:effectLst/>
                <a:uLnTx/>
                <a:uFillTx/>
                <a:latin typeface="Calibri"/>
                <a:ea typeface="+mn-ea"/>
                <a:cs typeface="+mn-cs"/>
              </a:r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21865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F99336DF-C5E9-4E4D-A67C-3C12E0500D46}" type="slidenum">
              <a:rPr kumimoji="0" lang="en-US" sz="1200" b="0" i="0" u="none" strike="noStrike" kern="1200" cap="none" spc="0" normalizeH="0" baseline="0" noProof="0">
                <a:ln>
                  <a:noFill/>
                </a:ln>
                <a:solidFill>
                  <a:prstClr val="black"/>
                </a:solidFill>
                <a:effectLst/>
                <a:uLnTx/>
                <a:uFillTx/>
                <a:latin typeface="Calibri"/>
                <a:ea typeface="+mn-ea"/>
                <a:cs typeface="+mn-cs"/>
              </a:r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03660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80C0F343-FE33-427E-B6ED-CFB6298F59BC}" type="slidenum">
              <a:rPr kumimoji="0" lang="en-US" sz="1200" b="0" i="0" u="none" strike="noStrike" kern="1200" cap="none" spc="0" normalizeH="0" baseline="0" noProof="0">
                <a:ln>
                  <a:noFill/>
                </a:ln>
                <a:solidFill>
                  <a:prstClr val="black"/>
                </a:solidFill>
                <a:effectLst/>
                <a:uLnTx/>
                <a:uFillTx/>
                <a:latin typeface="Calibri"/>
                <a:ea typeface="+mn-ea"/>
                <a:cs typeface="+mn-cs"/>
              </a:r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88447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86695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8466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0043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67</a:t>
            </a:fld>
            <a:endParaRPr lang="en-US"/>
          </a:p>
        </p:txBody>
      </p:sp>
    </p:spTree>
    <p:extLst>
      <p:ext uri="{BB962C8B-B14F-4D97-AF65-F5344CB8AC3E}">
        <p14:creationId xmlns:p14="http://schemas.microsoft.com/office/powerpoint/2010/main" val="9804449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96A3A854-51FB-8943-8D6E-C2C2954DE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64520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2530" name="Rectangle 6"/>
          <p:cNvSpPr>
            <a:spLocks noGrp="1" noChangeArrowheads="1"/>
          </p:cNvSpPr>
          <p:nvPr>
            <p:ph type="ftr" sz="quarter" idx="4"/>
          </p:nvPr>
        </p:nvSpPr>
        <p:spPr>
          <a:noFill/>
        </p:spPr>
        <p:txBody>
          <a:bodyPr/>
          <a:lstStyle/>
          <a:p/>
        </p:txBody>
      </p:sp>
      <p:sp>
        <p:nvSpPr>
          <p:cNvPr id="22531" name="Rectangle 7"/>
          <p:cNvSpPr>
            <a:spLocks noGrp="1" noChangeArrowheads="1"/>
          </p:cNvSpPr>
          <p:nvPr>
            <p:ph type="sldNum" sz="quarter" idx="5"/>
          </p:nvPr>
        </p:nvSpPr>
        <p:spPr>
          <a:noFill/>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ABD2B610-349B-4C80-BF4D-07BA62A616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532" name="Rectangle 2"/>
          <p:cNvSpPr>
            <a:spLocks noChangeArrowheads="1"/>
          </p:cNvSpPr>
          <p:nvPr/>
        </p:nvSpPr>
        <p:spPr>
          <a:xfrm>
            <a:off x="3979123" y="0"/>
            <a:ext cx="3043979" cy="461004"/>
          </a:xfrm>
          <a:prstGeom prst="rect"/>
          <a:noFill/>
          <a:ln w="12700">
            <a:noFill/>
            <a:miter lim="800000"/>
          </a:ln>
        </p:spPr>
        <p:txBody>
          <a:bodyPr wrap="none" lIns="92088" tIns="46043" rIns="92088" bIns="46043" anchor="ctr"/>
          <a:lstStyle/>
          <a:p/>
        </p:txBody>
      </p:sp>
      <p:sp>
        <p:nvSpPr>
          <p:cNvPr id="22533" name="Rectangle 3"/>
          <p:cNvSpPr>
            <a:spLocks noChangeArrowheads="1"/>
          </p:cNvSpPr>
          <p:nvPr/>
        </p:nvSpPr>
        <p:spPr>
          <a:xfrm>
            <a:off x="4" y="0"/>
            <a:ext cx="3043979" cy="461004"/>
          </a:xfrm>
          <a:prstGeom prst="rect"/>
          <a:noFill/>
          <a:ln w="12700">
            <a:noFill/>
            <a:miter lim="800000"/>
          </a:ln>
        </p:spPr>
        <p:txBody>
          <a:bodyPr wrap="none" lIns="92088" tIns="46043" rIns="92088" bIns="46043" anchor="ctr"/>
          <a:lstStyle/>
          <a:p/>
        </p:txBody>
      </p:sp>
      <p:sp>
        <p:nvSpPr>
          <p:cNvPr id="22534" name="Rectangle 4"/>
          <p:cNvSpPr>
            <a:spLocks noGrp="1" noRot="1" noChangeAspect="1" noChangeArrowheads="1" noTextEdit="1"/>
          </p:cNvSpPr>
          <p:nvPr>
            <p:ph type="sldImg"/>
          </p:nvPr>
        </p:nvSpPr>
        <p:spPr>
          <a:xfrm>
            <a:off x="1198563" y="695325"/>
            <a:ext cx="4632325" cy="3473450"/>
          </a:xfrm>
          <a:solidFill>
            <a:srgbClr val="FFFFFF"/>
          </a:solidFill>
          <a:ln w="12700" cap="flat"/>
        </p:spPr>
      </p:sp>
      <p:sp>
        <p:nvSpPr>
          <p:cNvPr id="22535" name="Rectangle 5"/>
          <p:cNvSpPr>
            <a:spLocks noGrp="1" noChangeArrowheads="1"/>
          </p:cNvSpPr>
          <p:nvPr>
            <p:ph type="body" idx="1"/>
          </p:nvPr>
        </p:nvSpPr>
        <p:spPr>
          <a:xfrm>
            <a:off x="916060" y="4425639"/>
            <a:ext cx="5149637" cy="4188777"/>
          </a:xfrm>
          <a:noFill/>
        </p:spPr>
        <p:txBody>
          <a:bodyPr lIns="92561" tIns="45470" rIns="92561" bIns="45470"/>
          <a:lstStyle/>
          <a:p/>
        </p:txBody>
      </p:sp>
    </p:spTree>
    <p:extLst>
      <p:ext uri="{BB962C8B-B14F-4D97-AF65-F5344CB8AC3E}">
        <p14:creationId xmlns:p14="http://schemas.microsoft.com/office/powerpoint/2010/main" val="35158130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2530" name="Rectangle 6"/>
          <p:cNvSpPr>
            <a:spLocks noGrp="1" noChangeArrowheads="1"/>
          </p:cNvSpPr>
          <p:nvPr>
            <p:ph type="ftr" sz="quarter" idx="4"/>
          </p:nvPr>
        </p:nvSpPr>
        <p:spPr>
          <a:noFill/>
        </p:spPr>
        <p:txBody>
          <a:bodyPr/>
          <a:lstStyle/>
          <a:p/>
        </p:txBody>
      </p:sp>
      <p:sp>
        <p:nvSpPr>
          <p:cNvPr id="22531" name="Rectangle 7"/>
          <p:cNvSpPr>
            <a:spLocks noGrp="1" noChangeArrowheads="1"/>
          </p:cNvSpPr>
          <p:nvPr>
            <p:ph type="sldNum" sz="quarter" idx="5"/>
          </p:nvPr>
        </p:nvSpPr>
        <p:spPr>
          <a:noFill/>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ABD2B610-349B-4C80-BF4D-07BA62A616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532" name="Rectangle 2"/>
          <p:cNvSpPr>
            <a:spLocks noChangeArrowheads="1"/>
          </p:cNvSpPr>
          <p:nvPr/>
        </p:nvSpPr>
        <p:spPr>
          <a:xfrm>
            <a:off x="3979123" y="0"/>
            <a:ext cx="3043979" cy="461004"/>
          </a:xfrm>
          <a:prstGeom prst="rect"/>
          <a:noFill/>
          <a:ln w="12700">
            <a:noFill/>
            <a:miter lim="800000"/>
          </a:ln>
        </p:spPr>
        <p:txBody>
          <a:bodyPr wrap="none" lIns="92088" tIns="46043" rIns="92088" bIns="46043" anchor="ctr"/>
          <a:lstStyle/>
          <a:p/>
        </p:txBody>
      </p:sp>
      <p:sp>
        <p:nvSpPr>
          <p:cNvPr id="22533" name="Rectangle 3"/>
          <p:cNvSpPr>
            <a:spLocks noChangeArrowheads="1"/>
          </p:cNvSpPr>
          <p:nvPr/>
        </p:nvSpPr>
        <p:spPr>
          <a:xfrm>
            <a:off x="4" y="0"/>
            <a:ext cx="3043979" cy="461004"/>
          </a:xfrm>
          <a:prstGeom prst="rect"/>
          <a:noFill/>
          <a:ln w="12700">
            <a:noFill/>
            <a:miter lim="800000"/>
          </a:ln>
        </p:spPr>
        <p:txBody>
          <a:bodyPr wrap="none" lIns="92088" tIns="46043" rIns="92088" bIns="46043" anchor="ctr"/>
          <a:lstStyle/>
          <a:p/>
        </p:txBody>
      </p:sp>
      <p:sp>
        <p:nvSpPr>
          <p:cNvPr id="22534" name="Rectangle 4"/>
          <p:cNvSpPr>
            <a:spLocks noGrp="1" noRot="1" noChangeAspect="1" noChangeArrowheads="1" noTextEdit="1"/>
          </p:cNvSpPr>
          <p:nvPr>
            <p:ph type="sldImg"/>
          </p:nvPr>
        </p:nvSpPr>
        <p:spPr>
          <a:xfrm>
            <a:off x="1198563" y="695325"/>
            <a:ext cx="4632325" cy="3473450"/>
          </a:xfrm>
          <a:solidFill>
            <a:srgbClr val="FFFFFF"/>
          </a:solidFill>
          <a:ln w="12700" cap="flat"/>
        </p:spPr>
      </p:sp>
      <p:sp>
        <p:nvSpPr>
          <p:cNvPr id="22535" name="Rectangle 5"/>
          <p:cNvSpPr>
            <a:spLocks noGrp="1" noChangeArrowheads="1"/>
          </p:cNvSpPr>
          <p:nvPr>
            <p:ph type="body" idx="1"/>
          </p:nvPr>
        </p:nvSpPr>
        <p:spPr>
          <a:xfrm>
            <a:off x="916060" y="4425639"/>
            <a:ext cx="5149637" cy="4188777"/>
          </a:xfrm>
          <a:noFill/>
        </p:spPr>
        <p:txBody>
          <a:bodyPr lIns="92561" tIns="45470" rIns="92561" bIns="45470"/>
          <a:lstStyle/>
          <a:p/>
        </p:txBody>
      </p:sp>
    </p:spTree>
    <p:extLst>
      <p:ext uri="{BB962C8B-B14F-4D97-AF65-F5344CB8AC3E}">
        <p14:creationId xmlns:p14="http://schemas.microsoft.com/office/powerpoint/2010/main" val="22275893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71</a:t>
            </a:fld>
            <a:endParaRPr lang="en-US"/>
          </a:p>
        </p:txBody>
      </p:sp>
    </p:spTree>
    <p:extLst>
      <p:ext uri="{BB962C8B-B14F-4D97-AF65-F5344CB8AC3E}">
        <p14:creationId xmlns:p14="http://schemas.microsoft.com/office/powerpoint/2010/main" val="15857136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72</a:t>
            </a:fld>
            <a:endParaRPr lang="en-US"/>
          </a:p>
        </p:txBody>
      </p:sp>
    </p:spTree>
    <p:extLst>
      <p:ext uri="{BB962C8B-B14F-4D97-AF65-F5344CB8AC3E}">
        <p14:creationId xmlns:p14="http://schemas.microsoft.com/office/powerpoint/2010/main" val="34835875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73</a:t>
            </a:fld>
            <a:endParaRPr lang="en-US"/>
          </a:p>
        </p:txBody>
      </p:sp>
    </p:spTree>
    <p:extLst>
      <p:ext uri="{BB962C8B-B14F-4D97-AF65-F5344CB8AC3E}">
        <p14:creationId xmlns:p14="http://schemas.microsoft.com/office/powerpoint/2010/main" val="2300508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74</a:t>
            </a:fld>
            <a:endParaRPr lang="en-US"/>
          </a:p>
        </p:txBody>
      </p:sp>
    </p:spTree>
    <p:extLst>
      <p:ext uri="{BB962C8B-B14F-4D97-AF65-F5344CB8AC3E}">
        <p14:creationId xmlns:p14="http://schemas.microsoft.com/office/powerpoint/2010/main" val="10123996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75</a:t>
            </a:fld>
            <a:endParaRPr lang="en-US"/>
          </a:p>
        </p:txBody>
      </p:sp>
    </p:spTree>
    <p:extLst>
      <p:ext uri="{BB962C8B-B14F-4D97-AF65-F5344CB8AC3E}">
        <p14:creationId xmlns:p14="http://schemas.microsoft.com/office/powerpoint/2010/main" val="413946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76</a:t>
            </a:fld>
            <a:endParaRPr lang="en-US"/>
          </a:p>
        </p:txBody>
      </p:sp>
    </p:spTree>
    <p:extLst>
      <p:ext uri="{BB962C8B-B14F-4D97-AF65-F5344CB8AC3E}">
        <p14:creationId xmlns:p14="http://schemas.microsoft.com/office/powerpoint/2010/main" val="11314101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77</a:t>
            </a:fld>
            <a:endParaRPr lang="en-US"/>
          </a:p>
        </p:txBody>
      </p:sp>
    </p:spTree>
    <p:extLst>
      <p:ext uri="{BB962C8B-B14F-4D97-AF65-F5344CB8AC3E}">
        <p14:creationId xmlns:p14="http://schemas.microsoft.com/office/powerpoint/2010/main" val="416638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78</a:t>
            </a:fld>
            <a:endParaRPr lang="en-US"/>
          </a:p>
        </p:txBody>
      </p:sp>
    </p:spTree>
    <p:extLst>
      <p:ext uri="{BB962C8B-B14F-4D97-AF65-F5344CB8AC3E}">
        <p14:creationId xmlns:p14="http://schemas.microsoft.com/office/powerpoint/2010/main" val="12249085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79</a:t>
            </a:fld>
            <a:endParaRPr lang="en-US"/>
          </a:p>
        </p:txBody>
      </p:sp>
    </p:spTree>
    <p:extLst>
      <p:ext uri="{BB962C8B-B14F-4D97-AF65-F5344CB8AC3E}">
        <p14:creationId xmlns:p14="http://schemas.microsoft.com/office/powerpoint/2010/main" val="34185731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80</a:t>
            </a:fld>
            <a:endParaRPr lang="en-US"/>
          </a:p>
        </p:txBody>
      </p:sp>
    </p:spTree>
    <p:extLst>
      <p:ext uri="{BB962C8B-B14F-4D97-AF65-F5344CB8AC3E}">
        <p14:creationId xmlns:p14="http://schemas.microsoft.com/office/powerpoint/2010/main" val="18669216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81</a:t>
            </a:fld>
            <a:endParaRPr lang="en-US"/>
          </a:p>
        </p:txBody>
      </p:sp>
    </p:spTree>
    <p:extLst>
      <p:ext uri="{BB962C8B-B14F-4D97-AF65-F5344CB8AC3E}">
        <p14:creationId xmlns:p14="http://schemas.microsoft.com/office/powerpoint/2010/main" val="8620177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Date Placeholder 3"/>
          <p:cNvSpPr>
            <a:spLocks noGrp="1"/>
          </p:cNvSpPr>
          <p:nvPr>
            <p:ph type="dt" idx="10"/>
          </p:nvPr>
        </p:nvSpPr>
        <p:spPr/>
        <p:txBody>
          <a:bodyPr/>
          <a:lstStyle/>
          <a:p/>
        </p:txBody>
      </p:sp>
      <p:sp>
        <p:nvSpPr>
          <p:cNvPr id="5" name="Footer Placeholder 4"/>
          <p:cNvSpPr>
            <a:spLocks noGrp="1"/>
          </p:cNvSpPr>
          <p:nvPr>
            <p:ph type="ftr" sz="quarter" idx="11"/>
          </p:nvPr>
        </p:nvSpPr>
        <p:spPr/>
        <p:txBody>
          <a:bodyPr/>
          <a:lstStyle/>
          <a:p/>
        </p:txBody>
      </p:sp>
      <p:sp>
        <p:nvSpPr>
          <p:cNvPr id="6" name="Slide Number Placeholder 5"/>
          <p:cNvSpPr>
            <a:spLocks noGrp="1"/>
          </p:cNvSpPr>
          <p:nvPr>
            <p:ph type="sldNum" sz="quarter" idx="12"/>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205CDFF7-C721-4295-9421-291768BFEE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6864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ACE0C098-DAE3-6C46-B223-F805D61D532E}" type="slidenum">
              <a:rPr lang="en-US" smtClean="0"/>
              <a:t>83</a:t>
            </a:fld>
            <a:endParaRPr lang="en-US"/>
          </a:p>
        </p:txBody>
      </p:sp>
    </p:spTree>
    <p:extLst>
      <p:ext uri="{BB962C8B-B14F-4D97-AF65-F5344CB8AC3E}">
        <p14:creationId xmlns:p14="http://schemas.microsoft.com/office/powerpoint/2010/main" val="2561074372"/>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jpeg" /><Relationship Id="rId3" Type="http://schemas.microsoft.com/office/2007/relationships/hdphoto" Target="../media/hdphoto1.wdp" /><Relationship Id="rId4" Type="http://schemas.openxmlformats.org/officeDocument/2006/relationships/image" Target="../media/image2.png"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png"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21.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22.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23.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24.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25.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2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7.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png" /></Relationships>
</file>

<file path=ppt/slideLayouts/_rels/slideLayout28.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png" /></Relationships>
</file>

<file path=ppt/slideLayouts/_rels/slideLayout29.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png"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jpeg" /><Relationship Id="rId3" Type="http://schemas.microsoft.com/office/2007/relationships/hdphoto" Target="../media/hdphoto1.wdp" /><Relationship Id="rId4" Type="http://schemas.openxmlformats.org/officeDocument/2006/relationships/image" Target="../media/image5.png" /></Relationships>
</file>

<file path=ppt/slideLayouts/_rels/slideLayout30.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png" /></Relationships>
</file>

<file path=ppt/slideLayouts/_rels/slideLayout31.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png" /></Relationships>
</file>

<file path=ppt/slideLayouts/_rels/slideLayout32.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6.emf" /><Relationship Id="rId3" Type="http://schemas.openxmlformats.org/officeDocument/2006/relationships/image" Target="../media/image7.emf" /></Relationships>
</file>

<file path=ppt/slideLayouts/_rels/slideLayout33.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emf" /><Relationship Id="rId3" Type="http://schemas.openxmlformats.org/officeDocument/2006/relationships/image" Target="../media/image9.emf" /></Relationships>
</file>

<file path=ppt/slideLayouts/_rels/slideLayout34.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6.emf" /><Relationship Id="rId3" Type="http://schemas.openxmlformats.org/officeDocument/2006/relationships/image" Target="../media/image10.emf" /></Relationships>
</file>

<file path=ppt/slideLayouts/_rels/slideLayout35.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36.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2.emf" /><Relationship Id="rId3" Type="http://schemas.openxmlformats.org/officeDocument/2006/relationships/image" Target="../media/image10.emf" /></Relationships>
</file>

<file path=ppt/slideLayouts/_rels/slideLayout37.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38.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6.emf" /><Relationship Id="rId3" Type="http://schemas.openxmlformats.org/officeDocument/2006/relationships/image" Target="../media/image10.emf" /></Relationships>
</file>

<file path=ppt/slideLayouts/_rels/slideLayout39.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jpeg" /><Relationship Id="rId3" Type="http://schemas.microsoft.com/office/2007/relationships/hdphoto" Target="../media/hdphoto1.wdp" /><Relationship Id="rId4" Type="http://schemas.openxmlformats.org/officeDocument/2006/relationships/image" Target="../media/image13.emf" /><Relationship Id="rId5" Type="http://schemas.openxmlformats.org/officeDocument/2006/relationships/image" Target="../media/image5.png" /></Relationships>
</file>

<file path=ppt/slideLayouts/_rels/slideLayout40.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2.emf" /><Relationship Id="rId3" Type="http://schemas.openxmlformats.org/officeDocument/2006/relationships/image" Target="../media/image10.emf" /></Relationships>
</file>

<file path=ppt/slideLayouts/_rels/slideLayout41.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42.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43.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44.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45.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46.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47.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48.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49.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50.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5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52.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53.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54.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emf" /></Relationships>
</file>

<file path=ppt/slideLayouts/_rels/slideLayout55.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emf" /></Relationships>
</file>

<file path=ppt/slideLayouts/_rels/slideLayout56.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57.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5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59.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4.emf" /><Relationship Id="rId3" Type="http://schemas.openxmlformats.org/officeDocument/2006/relationships/image" Target="../media/image8.emf" /><Relationship Id="rId4" Type="http://schemas.openxmlformats.org/officeDocument/2006/relationships/image" Target="../media/image11.emf"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60.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6.emf" /><Relationship Id="rId3" Type="http://schemas.openxmlformats.org/officeDocument/2006/relationships/image" Target="../media/image7.emf" /></Relationships>
</file>

<file path=ppt/slideLayouts/_rels/slideLayout61.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8.emf" /><Relationship Id="rId3" Type="http://schemas.openxmlformats.org/officeDocument/2006/relationships/image" Target="../media/image9.emf" /></Relationships>
</file>

<file path=ppt/slideLayouts/_rels/slideLayout62.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6.emf" /><Relationship Id="rId3" Type="http://schemas.openxmlformats.org/officeDocument/2006/relationships/image" Target="../media/image10.emf" /></Relationships>
</file>

<file path=ppt/slideLayouts/_rels/slideLayout63.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64.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12.emf" /><Relationship Id="rId3" Type="http://schemas.openxmlformats.org/officeDocument/2006/relationships/image" Target="../media/image10.emf" /></Relationships>
</file>

<file path=ppt/slideLayouts/_rels/slideLayout65.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66.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6.emf" /><Relationship Id="rId3" Type="http://schemas.openxmlformats.org/officeDocument/2006/relationships/image" Target="../media/image10.emf" /></Relationships>
</file>

<file path=ppt/slideLayouts/_rels/slideLayout67.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68.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12.emf" /><Relationship Id="rId3" Type="http://schemas.openxmlformats.org/officeDocument/2006/relationships/image" Target="../media/image10.emf" /></Relationships>
</file>

<file path=ppt/slideLayouts/_rels/slideLayout69.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70.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71.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72.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73.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74.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75.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76.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77.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78.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79.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3.emf" /><Relationship Id="rId3" Type="http://schemas.openxmlformats.org/officeDocument/2006/relationships/image" Target="../media/image3.png" /></Relationships>
</file>

<file path=ppt/slideLayouts/_rels/slideLayout80.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81.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82.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8.emf" /></Relationships>
</file>

<file path=ppt/slideLayouts/_rels/slideLayout83.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8.emf" /></Relationships>
</file>

<file path=ppt/slideLayouts/_rels/slideLayout84.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85.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8.emf" /><Relationship Id="rId3" Type="http://schemas.openxmlformats.org/officeDocument/2006/relationships/image" Target="../media/image11.emf" /></Relationships>
</file>

<file path=ppt/slideLayouts/_rels/slideLayout86.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87.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14.emf" /><Relationship Id="rId3" Type="http://schemas.openxmlformats.org/officeDocument/2006/relationships/image" Target="../media/image8.emf" /><Relationship Id="rId4" Type="http://schemas.openxmlformats.org/officeDocument/2006/relationships/image" Target="../media/image11.emf"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jpeg" /><Relationship Id="rId3" Type="http://schemas.microsoft.com/office/2007/relationships/hdphoto" Target="../media/hdphoto1.wdp" /><Relationship Id="rId4" Type="http://schemas.openxmlformats.org/officeDocument/2006/relationships/image" Target="../media/image5.png"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Dark)">
    <p:bg>
      <p:bgPr>
        <a:solidFill>
          <a:schemeClr val="tx2"/>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A06D048-6454-4DE9-B32A-8B4234499B9E}"/>
              </a:ext>
            </a:extLst>
          </p:cNvPr>
          <p:cNvPicPr>
            <a:picLocks noChangeAspect="1"/>
          </p:cNvPicPr>
          <p:nvPr userDrawn="1"/>
        </p:nvPicPr>
        <p:blipFill>
          <a:blip r:embed="rId2"/>
          <a:srcRect l="6453" r="45159" b="35459"/>
          <a:stretch>
            <a:fillRect/>
          </a:stretch>
        </p:blipFill>
        <p:spPr>
          <a:xfrm flipH="1">
            <a:off x="0" y="-2680"/>
            <a:ext cx="9144000" cy="6860680"/>
          </a:xfrm>
          <a:prstGeom prst="rect"/>
        </p:spPr>
      </p:pic>
      <p:sp>
        <p:nvSpPr>
          <p:cNvPr id="32" name="Chevron 31"/>
          <p:cNvSpPr/>
          <p:nvPr userDrawn="1"/>
        </p:nvSpPr>
        <p:spPr>
          <a:xfrm flipH="1">
            <a:off x="3676751" y="4425661"/>
            <a:ext cx="245428" cy="720082"/>
          </a:xfrm>
          <a:prstGeom prst="chevron">
            <a:avLst>
              <a:gd name="adj" fmla="val 63577"/>
            </a:avLst>
          </a:prstGeom>
          <a:solidFill>
            <a:srgbClr val="256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cxnSp>
        <p:nvCxnSpPr>
          <p:cNvPr id="33" name="Straight Connector 32"/>
          <p:cNvCxnSpPr/>
          <p:nvPr userDrawn="1"/>
        </p:nvCxnSpPr>
        <p:spPr>
          <a:xfrm>
            <a:off x="3461792" y="1122065"/>
            <a:ext cx="0" cy="2448272"/>
          </a:xfrm>
          <a:prstGeom prst="line"/>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720BEC6D-FEBC-4324-AD88-623B90D934E6}"/>
              </a:ext>
            </a:extLst>
          </p:cNvPr>
          <p:cNvPicPr>
            <a:picLocks noChangeAspect="1"/>
          </p:cNvPicPr>
          <p:nvPr userDrawn="1"/>
        </p:nvPicPr>
        <p:blipFill>
          <a:blip r:embed="rId4"/>
          <a:srcRect/>
          <a:stretch>
            <a:fillRect/>
          </a:stretch>
        </p:blipFill>
        <p:spPr>
          <a:xfrm>
            <a:off x="323224" y="955453"/>
            <a:ext cx="2426705" cy="2953944"/>
          </a:xfrm>
          <a:prstGeom prst="rect"/>
        </p:spPr>
      </p:pic>
      <p:sp>
        <p:nvSpPr>
          <p:cNvPr id="35" name="Chevron 30"/>
          <p:cNvSpPr/>
          <p:nvPr userDrawn="1"/>
        </p:nvSpPr>
        <p:spPr>
          <a:xfrm flipH="1">
            <a:off x="6501256" y="4425663"/>
            <a:ext cx="245428" cy="720080"/>
          </a:xfrm>
          <a:prstGeom prst="chevron">
            <a:avLst>
              <a:gd name="adj" fmla="val 63577"/>
            </a:avLst>
          </a:prstGeom>
          <a:solidFill>
            <a:srgbClr val="2DA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Title 31"/>
          <p:cNvSpPr>
            <a:spLocks noGrp="1"/>
          </p:cNvSpPr>
          <p:nvPr>
            <p:ph type="title" hasCustomPrompt="1"/>
          </p:nvPr>
        </p:nvSpPr>
        <p:spPr>
          <a:xfrm>
            <a:off x="4036799" y="1842157"/>
            <a:ext cx="4735259" cy="1300117"/>
          </a:xfrm>
        </p:spPr>
        <p:txBody>
          <a:bodyPr anchor="t" anchorCtr="0">
            <a:normAutofit/>
          </a:bodyPr>
          <a:lstStyle>
            <a:lvl1pPr>
              <a:defRPr sz="4000">
                <a:solidFill>
                  <a:schemeClr val="bg1"/>
                </a:solidFill>
              </a:defRPr>
            </a:lvl1pPr>
          </a:lstStyle>
          <a:p>
            <a:r>
              <a:rPr lang="en-US" dirty="1" smtClean="0"/>
              <a:t>[PRESENTATION TITLE]</a:t>
            </a:r>
            <a:endParaRPr lang="en-US"/>
          </a:p>
        </p:txBody>
      </p:sp>
      <p:sp>
        <p:nvSpPr>
          <p:cNvPr id="37" name="Text Placeholder 46"/>
          <p:cNvSpPr>
            <a:spLocks noGrp="1"/>
          </p:cNvSpPr>
          <p:nvPr>
            <p:ph type="body" sz="quarter" idx="14" hasCustomPrompt="1"/>
          </p:nvPr>
        </p:nvSpPr>
        <p:spPr>
          <a:xfrm>
            <a:off x="4036799" y="1528213"/>
            <a:ext cx="4735259" cy="313932"/>
          </a:xfrm>
        </p:spPr>
        <p:txBody>
          <a:bodyPr wrap="square" anchor="ctr">
            <a:normAutofit/>
          </a:bodyPr>
          <a:lstStyle>
            <a:lvl1pPr marL="0" indent="0">
              <a:buNone/>
              <a:defRPr sz="1400" i="1" baseline="0">
                <a:solidFill>
                  <a:schemeClr val="bg1"/>
                </a:solidFill>
              </a:defRPr>
            </a:lvl1pPr>
          </a:lstStyle>
          <a:p>
            <a:r>
              <a:rPr lang="en-US" dirty="1" smtClean="0"/>
              <a:t>[SUBTITLE]</a:t>
            </a:r>
            <a:endParaRPr lang="en-US"/>
          </a:p>
        </p:txBody>
      </p:sp>
      <p:sp>
        <p:nvSpPr>
          <p:cNvPr id="38" name="Text Placeholder 3"/>
          <p:cNvSpPr>
            <a:spLocks noGrp="1"/>
          </p:cNvSpPr>
          <p:nvPr>
            <p:ph type="body" sz="quarter" idx="15" hasCustomPrompt="1"/>
          </p:nvPr>
        </p:nvSpPr>
        <p:spPr>
          <a:xfrm>
            <a:off x="4036799" y="1214281"/>
            <a:ext cx="4735259" cy="313932"/>
          </a:xfrm>
        </p:spPr>
        <p:txBody>
          <a:bodyPr wrap="square" anchor="ctr">
            <a:normAutofit/>
          </a:bodyPr>
          <a:lstStyle>
            <a:lvl1pPr marL="0" indent="0">
              <a:buNone/>
              <a:defRPr sz="1400" baseline="0">
                <a:solidFill>
                  <a:schemeClr val="accent1"/>
                </a:solidFill>
              </a:defRPr>
            </a:lvl1pPr>
          </a:lstStyle>
          <a:p>
            <a:r>
              <a:rPr lang="en-US" dirty="1" smtClean="0"/>
              <a:t>Bennett Jones/Bennett Jones Academy [CHOOSE ONE]</a:t>
            </a:r>
            <a:endParaRPr lang="en-US"/>
          </a:p>
        </p:txBody>
      </p:sp>
      <p:sp>
        <p:nvSpPr>
          <p:cNvPr id="39" name="Text Placeholder 41"/>
          <p:cNvSpPr>
            <a:spLocks noGrp="1"/>
          </p:cNvSpPr>
          <p:nvPr>
            <p:ph type="body" sz="quarter" idx="12" hasCustomPrompt="1"/>
          </p:nvPr>
        </p:nvSpPr>
        <p:spPr>
          <a:xfrm>
            <a:off x="4036799" y="4362425"/>
            <a:ext cx="1754402" cy="800040"/>
          </a:xfrm>
        </p:spPr>
        <p:txBody>
          <a:bodyPr anchor="t">
            <a:normAutofit/>
          </a:bodyPr>
          <a:lstStyle>
            <a:lvl1pPr marL="0" indent="0">
              <a:lnSpc>
                <a:spcPct val="100000"/>
              </a:lnSpc>
              <a:spcBef>
                <a:spcPct val="0"/>
              </a:spcBef>
              <a:buFont typeface="Arial" charset="0"/>
              <a:buNone/>
              <a:defRPr sz="1600">
                <a:solidFill>
                  <a:schemeClr val="bg1"/>
                </a:solidFill>
              </a:defRPr>
            </a:lvl1pPr>
          </a:lstStyle>
          <a:p>
            <a:r>
              <a:rPr lang="en-US" dirty="1" smtClean="0"/>
              <a:t>Presented to</a:t>
            </a:r>
            <a:endParaRPr lang="en-US"/>
          </a:p>
        </p:txBody>
      </p:sp>
      <p:sp>
        <p:nvSpPr>
          <p:cNvPr id="40" name="Text Placeholder 41"/>
          <p:cNvSpPr>
            <a:spLocks noGrp="1"/>
          </p:cNvSpPr>
          <p:nvPr>
            <p:ph type="body" sz="quarter" idx="13" hasCustomPrompt="1"/>
          </p:nvPr>
        </p:nvSpPr>
        <p:spPr>
          <a:xfrm>
            <a:off x="6935399" y="4362425"/>
            <a:ext cx="1961388" cy="800040"/>
          </a:xfrm>
        </p:spPr>
        <p:txBody>
          <a:bodyPr anchor="t">
            <a:normAutofit/>
          </a:bodyPr>
          <a:lstStyle>
            <a:lvl1pPr marL="0" marR="0" indent="0" algn="l" defTabSz="914309" fontAlgn="auto" rtl="0" eaLnBrk="1" latinLnBrk="0" hangingPunct="1">
              <a:lnSpc>
                <a:spcPct val="100000"/>
              </a:lnSpc>
              <a:spcBef>
                <a:spcPct val="0"/>
              </a:spcBef>
              <a:spcAft>
                <a:spcPct val="0"/>
              </a:spcAft>
              <a:buClrTx/>
              <a:buSzPct val="80000"/>
              <a:buFont typeface="Arial" charset="0"/>
              <a:buNone/>
              <a:defRPr sz="1600">
                <a:solidFill>
                  <a:schemeClr val="bg1"/>
                </a:solidFill>
              </a:defRPr>
            </a:lvl1pPr>
          </a:lstStyle>
          <a:p>
            <a:pPr marL="0" marR="0" lvl="0" indent="0" algn="l" defTabSz="914309" fontAlgn="auto" rtl="0" eaLnBrk="1" latinLnBrk="0" hangingPunct="1">
              <a:lnSpc>
                <a:spcPct val="100000"/>
              </a:lnSpc>
              <a:spcBef>
                <a:spcPct val="0"/>
              </a:spcBef>
              <a:spcAft>
                <a:spcPct val="0"/>
              </a:spcAft>
              <a:buClrTx/>
              <a:buSzPct val="80000"/>
              <a:buFont typeface="Arial" charset="0"/>
              <a:buNone/>
              <a:defRPr/>
            </a:pPr>
            <a:r>
              <a:rPr lang="en-US" dirty="1" smtClean="0"/>
              <a:t>Presenters</a:t>
            </a:r>
          </a:p>
        </p:txBody>
      </p:sp>
    </p:spTree>
    <p:extLst>
      <p:ext uri="{BB962C8B-B14F-4D97-AF65-F5344CB8AC3E}">
        <p14:creationId xmlns:p14="http://schemas.microsoft.com/office/powerpoint/2010/main" val="13714757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
    <p:spTree>
      <p:nvGrpSpPr>
        <p:cNvPr id="1" name=""/>
        <p:cNvGrpSpPr/>
        <p:nvPr/>
      </p:nvGrpSpPr>
      <p:grpSpPr>
        <a:xfrm>
          <a:off x="0" y="0"/>
          <a:ext cx="0" cy="0"/>
          <a:chOff x="0" y="0"/>
          <a:chExt cx="0" cy="0"/>
        </a:xfrm>
      </p:grpSpPr>
      <p:sp>
        <p:nvSpPr>
          <p:cNvPr id="22" name="Freeform 21"/>
          <p:cNvSpPr/>
          <p:nvPr userDrawn="1"/>
        </p:nvSpPr>
        <p:spPr>
          <a:xfrm rot="10800000">
            <a:off x="1" y="1"/>
            <a:ext cx="4137908" cy="6863359"/>
          </a:xfrm>
          <a:custGeom>
            <a:gdLst>
              <a:gd name="connsiteX0" fmla="*/ 5517210 w 5517210"/>
              <a:gd name="connsiteY0" fmla="*/ 6863359 h 6863359"/>
              <a:gd name="connsiteX1" fmla="*/ 1715841 w 5517210"/>
              <a:gd name="connsiteY1" fmla="*/ 6863359 h 6863359"/>
              <a:gd name="connsiteX2" fmla="*/ 0 w 5517210"/>
              <a:gd name="connsiteY2" fmla="*/ 3431680 h 6863359"/>
              <a:gd name="connsiteX3" fmla="*/ 1715841 w 5517210"/>
              <a:gd name="connsiteY3" fmla="*/ 0 h 6863359"/>
              <a:gd name="connsiteX4" fmla="*/ 5517210 w 5517210"/>
              <a:gd name="connsiteY4" fmla="*/ 0 h 6863359"/>
            </a:gdLst>
            <a:cxnLst>
              <a:cxn ang="0">
                <a:pos x="connsiteX0" y="connsiteY0"/>
              </a:cxn>
              <a:cxn ang="0">
                <a:pos x="connsiteX1" y="connsiteY1"/>
              </a:cxn>
              <a:cxn ang="0">
                <a:pos x="connsiteX2" y="connsiteY2"/>
              </a:cxn>
              <a:cxn ang="0">
                <a:pos x="connsiteX3" y="connsiteY3"/>
              </a:cxn>
              <a:cxn ang="0">
                <a:pos x="connsiteX4" y="connsiteY4"/>
              </a:cxn>
            </a:cxnLst>
            <a:rect l="l" t="t" r="r" b="b"/>
            <a:pathLst>
              <a:path w="5517210" h="6863359">
                <a:moveTo>
                  <a:pt x="5517210" y="6863359"/>
                </a:moveTo>
                <a:lnTo>
                  <a:pt x="1715841" y="6863359"/>
                </a:lnTo>
                <a:lnTo>
                  <a:pt x="0" y="3431680"/>
                </a:lnTo>
                <a:lnTo>
                  <a:pt x="1715841" y="0"/>
                </a:lnTo>
                <a:lnTo>
                  <a:pt x="5517210" y="0"/>
                </a:lnTo>
                <a:close/>
              </a:path>
            </a:pathLst>
          </a:custGeom>
          <a:gradFill flip="none" rotWithShape="0">
            <a:gsLst>
              <a:gs pos="0">
                <a:srgbClr val="00998D"/>
              </a:gs>
              <a:gs pos="100000">
                <a:srgbClr val="8DC63F">
                  <a:alpha val="8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8" name="Title 6"/>
          <p:cNvSpPr>
            <a:spLocks noGrp="1"/>
          </p:cNvSpPr>
          <p:nvPr>
            <p:ph type="title" hasCustomPrompt="1"/>
          </p:nvPr>
        </p:nvSpPr>
        <p:spPr>
          <a:xfrm>
            <a:off x="629843" y="2773436"/>
            <a:ext cx="3186075" cy="1311128"/>
          </a:xfrm>
        </p:spPr>
        <p:txBody>
          <a:bodyPr anchor="ctr"/>
          <a:lstStyle>
            <a:lvl1pPr marL="0" marR="0" indent="0" algn="l" defTabSz="914309" fontAlgn="auto" rtl="0" eaLnBrk="1" latinLnBrk="0" hangingPunct="1">
              <a:lnSpc>
                <a:spcPct val="90000"/>
              </a:lnSpc>
              <a:spcBef>
                <a:spcPct val="0"/>
              </a:spcBef>
              <a:spcAft>
                <a:spcPct val="0"/>
              </a:spcAft>
              <a:buClrTx/>
              <a:buSzTx/>
              <a:buFontTx/>
              <a:buNone/>
              <a:defRPr sz="4400">
                <a:solidFill>
                  <a:schemeClr val="bg1"/>
                </a:solidFill>
              </a:defRPr>
            </a:lvl1pPr>
          </a:lstStyle>
          <a:p>
            <a:r>
              <a:rPr lang="en-US" dirty="1" smtClean="0"/>
              <a:t>[SECTION TITLE]</a:t>
            </a:r>
            <a:endParaRPr lang="en-US" b="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0" name="triple hexagon"/>
          <p:cNvGrpSpPr/>
          <p:nvPr userDrawn="1"/>
        </p:nvGrpSpPr>
        <p:grpSpPr>
          <a:xfrm>
            <a:off x="8377319" y="6309320"/>
            <a:ext cx="690481" cy="765608"/>
            <a:chOff x="1056924" y="664846"/>
            <a:chExt cx="2500100" cy="2772120"/>
          </a:xfrm>
        </p:grpSpPr>
        <p:sp>
          <p:nvSpPr>
            <p:cNvPr id="12" name="Hexagon 11"/>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36"/>
          <p:cNvSpPr>
            <a:spLocks noGrp="1"/>
          </p:cNvSpPr>
          <p:nvPr>
            <p:ph type="sldNum" sz="quarter" idx="18"/>
          </p:nvPr>
        </p:nvSpPr>
        <p:spPr>
          <a:xfrm>
            <a:off x="8537588"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pic>
        <p:nvPicPr>
          <p:cNvPr id="21"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6629400" y="6102357"/>
            <a:ext cx="1628565" cy="413926"/>
          </a:xfrm>
          <a:prstGeom prst="rect"/>
        </p:spPr>
      </p:pic>
    </p:spTree>
    <p:extLst>
      <p:ext uri="{BB962C8B-B14F-4D97-AF65-F5344CB8AC3E}">
        <p14:creationId xmlns:p14="http://schemas.microsoft.com/office/powerpoint/2010/main" val="407675745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
    <p:spTree>
      <p:nvGrpSpPr>
        <p:cNvPr id="1" name=""/>
        <p:cNvGrpSpPr/>
        <p:nvPr/>
      </p:nvGrpSpPr>
      <p:grpSpPr>
        <a:xfrm>
          <a:off x="0" y="0"/>
          <a:ext cx="0" cy="0"/>
          <a:chOff x="0" y="0"/>
          <a:chExt cx="0" cy="0"/>
        </a:xfrm>
      </p:grpSpPr>
      <p:sp>
        <p:nvSpPr>
          <p:cNvPr id="22" name="Freeform 21"/>
          <p:cNvSpPr/>
          <p:nvPr userDrawn="1"/>
        </p:nvSpPr>
        <p:spPr>
          <a:xfrm rot="10800000">
            <a:off x="1" y="1"/>
            <a:ext cx="4137908" cy="6863359"/>
          </a:xfrm>
          <a:custGeom>
            <a:gdLst>
              <a:gd name="connsiteX0" fmla="*/ 5517210 w 5517210"/>
              <a:gd name="connsiteY0" fmla="*/ 6863359 h 6863359"/>
              <a:gd name="connsiteX1" fmla="*/ 1715841 w 5517210"/>
              <a:gd name="connsiteY1" fmla="*/ 6863359 h 6863359"/>
              <a:gd name="connsiteX2" fmla="*/ 0 w 5517210"/>
              <a:gd name="connsiteY2" fmla="*/ 3431680 h 6863359"/>
              <a:gd name="connsiteX3" fmla="*/ 1715841 w 5517210"/>
              <a:gd name="connsiteY3" fmla="*/ 0 h 6863359"/>
              <a:gd name="connsiteX4" fmla="*/ 5517210 w 5517210"/>
              <a:gd name="connsiteY4" fmla="*/ 0 h 6863359"/>
            </a:gdLst>
            <a:cxnLst>
              <a:cxn ang="0">
                <a:pos x="connsiteX0" y="connsiteY0"/>
              </a:cxn>
              <a:cxn ang="0">
                <a:pos x="connsiteX1" y="connsiteY1"/>
              </a:cxn>
              <a:cxn ang="0">
                <a:pos x="connsiteX2" y="connsiteY2"/>
              </a:cxn>
              <a:cxn ang="0">
                <a:pos x="connsiteX3" y="connsiteY3"/>
              </a:cxn>
              <a:cxn ang="0">
                <a:pos x="connsiteX4" y="connsiteY4"/>
              </a:cxn>
            </a:cxnLst>
            <a:rect l="l" t="t" r="r" b="b"/>
            <a:pathLst>
              <a:path w="5517210" h="6863359">
                <a:moveTo>
                  <a:pt x="5517210" y="6863359"/>
                </a:moveTo>
                <a:lnTo>
                  <a:pt x="1715841" y="6863359"/>
                </a:lnTo>
                <a:lnTo>
                  <a:pt x="0" y="3431680"/>
                </a:lnTo>
                <a:lnTo>
                  <a:pt x="1715841" y="0"/>
                </a:lnTo>
                <a:lnTo>
                  <a:pt x="5517210" y="0"/>
                </a:lnTo>
                <a:close/>
              </a:path>
            </a:pathLst>
          </a:custGeom>
          <a:gradFill flip="none" rotWithShape="0">
            <a:gsLst>
              <a:gs pos="0">
                <a:srgbClr val="00998D"/>
              </a:gs>
              <a:gs pos="100000">
                <a:srgbClr val="8DC63F">
                  <a:alpha val="8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8" name="Title 6"/>
          <p:cNvSpPr>
            <a:spLocks noGrp="1"/>
          </p:cNvSpPr>
          <p:nvPr>
            <p:ph type="title" hasCustomPrompt="1"/>
          </p:nvPr>
        </p:nvSpPr>
        <p:spPr>
          <a:xfrm>
            <a:off x="629843" y="2773436"/>
            <a:ext cx="3186075" cy="1311128"/>
          </a:xfrm>
        </p:spPr>
        <p:txBody>
          <a:bodyPr anchor="ctr"/>
          <a:lstStyle>
            <a:lvl1pPr marL="0" marR="0" indent="0" algn="l" defTabSz="914309" fontAlgn="auto" rtl="0" eaLnBrk="1" latinLnBrk="0" hangingPunct="1">
              <a:lnSpc>
                <a:spcPct val="90000"/>
              </a:lnSpc>
              <a:spcBef>
                <a:spcPct val="0"/>
              </a:spcBef>
              <a:spcAft>
                <a:spcPct val="0"/>
              </a:spcAft>
              <a:buClrTx/>
              <a:buSzTx/>
              <a:buFontTx/>
              <a:buNone/>
              <a:defRPr sz="4400">
                <a:solidFill>
                  <a:schemeClr val="bg1"/>
                </a:solidFill>
              </a:defRPr>
            </a:lvl1pPr>
          </a:lstStyle>
          <a:p>
            <a:r>
              <a:rPr lang="en-US" dirty="1" smtClean="0"/>
              <a:t>[SECTION TITLE]</a:t>
            </a:r>
            <a:endParaRPr lang="en-US" b="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Picture Placeholder 2"/>
          <p:cNvSpPr>
            <a:spLocks noGrp="1"/>
          </p:cNvSpPr>
          <p:nvPr>
            <p:ph type="pic" sz="quarter" idx="20"/>
          </p:nvPr>
        </p:nvSpPr>
        <p:spPr>
          <a:xfrm>
            <a:off x="4574422" y="951470"/>
            <a:ext cx="1080000" cy="1292400"/>
          </a:xfrm>
        </p:spPr>
        <p:txBody>
          <a:bodyPr>
            <a:noAutofit/>
          </a:bodyPr>
          <a:lstStyle>
            <a:lvl1pPr marL="0" indent="0">
              <a:buFontTx/>
              <a:buNone/>
              <a:defRPr sz="1200">
                <a:solidFill>
                  <a:schemeClr val="bg2">
                    <a:lumMod val="90000"/>
                  </a:schemeClr>
                </a:solidFill>
              </a:defRPr>
            </a:lvl1pPr>
          </a:lstStyle>
          <a:p>
            <a:r>
              <a:rPr lang="en-US" dirty="1" smtClean="0"/>
              <a:t>Click icon to add picture</a:t>
            </a:r>
            <a:endParaRPr lang="en-US"/>
          </a:p>
        </p:txBody>
      </p:sp>
      <p:sp>
        <p:nvSpPr>
          <p:cNvPr id="12" name="Picture Placeholder 2">
            <a:extLst>
              <a:ext uri="{FF2B5EF4-FFF2-40B4-BE49-F238E27FC236}">
                <a16:creationId xmlns:a16="http://schemas.microsoft.com/office/drawing/2014/main" id="{330A1296-7497-4DA9-917C-D30384EDAA8B}"/>
              </a:ext>
            </a:extLst>
          </p:cNvPr>
          <p:cNvSpPr>
            <a:spLocks noGrp="1"/>
          </p:cNvSpPr>
          <p:nvPr>
            <p:ph type="pic" sz="quarter" idx="33"/>
          </p:nvPr>
        </p:nvSpPr>
        <p:spPr>
          <a:xfrm>
            <a:off x="4574422" y="2707593"/>
            <a:ext cx="1080000" cy="1292400"/>
          </a:xfrm>
        </p:spPr>
        <p:txBody>
          <a:bodyPr>
            <a:noAutofit/>
          </a:bodyPr>
          <a:lstStyle>
            <a:lvl1pPr marL="0" indent="0">
              <a:buFontTx/>
              <a:buNone/>
              <a:defRPr sz="1200">
                <a:solidFill>
                  <a:schemeClr val="bg2">
                    <a:lumMod val="90000"/>
                  </a:schemeClr>
                </a:solidFill>
              </a:defRPr>
            </a:lvl1pPr>
          </a:lstStyle>
          <a:p>
            <a:r>
              <a:rPr lang="en-US" dirty="1" smtClean="0"/>
              <a:t>Click icon to add picture</a:t>
            </a:r>
            <a:endParaRPr lang="en-US"/>
          </a:p>
        </p:txBody>
      </p:sp>
      <p:sp>
        <p:nvSpPr>
          <p:cNvPr id="13" name="Picture Placeholder 2">
            <a:extLst>
              <a:ext uri="{FF2B5EF4-FFF2-40B4-BE49-F238E27FC236}">
                <a16:creationId xmlns:a16="http://schemas.microsoft.com/office/drawing/2014/main" id="{0823AA8B-5003-49FA-BC03-1C2B8A0AC12A}"/>
              </a:ext>
            </a:extLst>
          </p:cNvPr>
          <p:cNvSpPr>
            <a:spLocks noGrp="1"/>
          </p:cNvSpPr>
          <p:nvPr>
            <p:ph type="pic" sz="quarter" idx="34"/>
          </p:nvPr>
        </p:nvSpPr>
        <p:spPr>
          <a:xfrm>
            <a:off x="4574422" y="4492821"/>
            <a:ext cx="1080000" cy="1292400"/>
          </a:xfrm>
        </p:spPr>
        <p:txBody>
          <a:bodyPr>
            <a:noAutofit/>
          </a:bodyPr>
          <a:lstStyle>
            <a:lvl1pPr marL="0" indent="0">
              <a:buFontTx/>
              <a:buNone/>
              <a:defRPr sz="1200">
                <a:solidFill>
                  <a:schemeClr val="bg2">
                    <a:lumMod val="90000"/>
                  </a:schemeClr>
                </a:solidFill>
              </a:defRPr>
            </a:lvl1pPr>
          </a:lstStyle>
          <a:p>
            <a:r>
              <a:rPr lang="en-US" dirty="1" smtClean="0"/>
              <a:t>Click icon to add picture</a:t>
            </a:r>
            <a:endParaRPr lang="en-US"/>
          </a:p>
        </p:txBody>
      </p:sp>
      <p:cxnSp>
        <p:nvCxnSpPr>
          <p:cNvPr id="14" name="Straight Connector 13"/>
          <p:cNvCxnSpPr/>
          <p:nvPr userDrawn="1"/>
        </p:nvCxnSpPr>
        <p:spPr>
          <a:xfrm flipH="1">
            <a:off x="4574422" y="2498777"/>
            <a:ext cx="3994022" cy="0"/>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4574422" y="4273235"/>
            <a:ext cx="3994022" cy="0"/>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 Placeholder 41"/>
          <p:cNvSpPr>
            <a:spLocks noGrp="1"/>
          </p:cNvSpPr>
          <p:nvPr>
            <p:ph type="body" sz="quarter" idx="29" hasCustomPrompt="1"/>
          </p:nvPr>
        </p:nvSpPr>
        <p:spPr>
          <a:xfrm>
            <a:off x="5920081" y="4527694"/>
            <a:ext cx="2197244" cy="730035"/>
          </a:xfrm>
        </p:spPr>
        <p:txBody>
          <a:bodyPr anchor="ctr">
            <a:normAutofit/>
          </a:bodyPr>
          <a:lstStyle>
            <a:lvl1pPr marL="0" indent="0">
              <a:spcBef>
                <a:spcPct val="0"/>
              </a:spcBef>
              <a:buFont typeface="Arial" charset="0"/>
              <a:buNone/>
              <a:defRPr sz="1600" baseline="0">
                <a:solidFill>
                  <a:schemeClr val="tx2"/>
                </a:solidFill>
              </a:defRPr>
            </a:lvl1pPr>
          </a:lstStyle>
          <a:p>
            <a:r>
              <a:rPr lang="en-US" dirty="1" smtClean="0"/>
              <a:t>Contact Person</a:t>
            </a:r>
            <a:endParaRPr lang="en-US"/>
          </a:p>
        </p:txBody>
      </p:sp>
      <p:sp>
        <p:nvSpPr>
          <p:cNvPr id="23" name="Rectangle 22">
            <a:extLst>
              <a:ext uri="{FF2B5EF4-FFF2-40B4-BE49-F238E27FC236}">
                <a16:creationId xmlns:a16="http://schemas.microsoft.com/office/drawing/2014/main" id="{4B7D3FC3-69E7-4243-B417-C3ABCE8F7C58}"/>
              </a:ext>
            </a:extLst>
          </p:cNvPr>
          <p:cNvSpPr/>
          <p:nvPr userDrawn="1"/>
        </p:nvSpPr>
        <p:spPr>
          <a:xfrm>
            <a:off x="4575178" y="2243794"/>
            <a:ext cx="1080000" cy="45719"/>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A5E81246-6274-453E-8EE1-C96AAAB56787}"/>
              </a:ext>
            </a:extLst>
          </p:cNvPr>
          <p:cNvSpPr/>
          <p:nvPr userDrawn="1"/>
        </p:nvSpPr>
        <p:spPr>
          <a:xfrm>
            <a:off x="4575178" y="3999904"/>
            <a:ext cx="1080000" cy="45719"/>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9D78AEAA-A5DE-4FC6-B073-38C0F65BAA34}"/>
              </a:ext>
            </a:extLst>
          </p:cNvPr>
          <p:cNvSpPr/>
          <p:nvPr userDrawn="1"/>
        </p:nvSpPr>
        <p:spPr>
          <a:xfrm>
            <a:off x="4575178" y="5785145"/>
            <a:ext cx="1080000" cy="45719"/>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ext Placeholder 41"/>
          <p:cNvSpPr>
            <a:spLocks noGrp="1"/>
          </p:cNvSpPr>
          <p:nvPr>
            <p:ph type="body" sz="quarter" idx="35" hasCustomPrompt="1"/>
          </p:nvPr>
        </p:nvSpPr>
        <p:spPr>
          <a:xfrm>
            <a:off x="5920081" y="2757169"/>
            <a:ext cx="2197244" cy="730035"/>
          </a:xfrm>
        </p:spPr>
        <p:txBody>
          <a:bodyPr anchor="ctr">
            <a:normAutofit/>
          </a:bodyPr>
          <a:lstStyle>
            <a:lvl1pPr marL="0" indent="0">
              <a:spcBef>
                <a:spcPct val="0"/>
              </a:spcBef>
              <a:buFont typeface="Arial" charset="0"/>
              <a:buNone/>
              <a:defRPr sz="1600" baseline="0">
                <a:solidFill>
                  <a:schemeClr val="tx2"/>
                </a:solidFill>
              </a:defRPr>
            </a:lvl1pPr>
          </a:lstStyle>
          <a:p>
            <a:r>
              <a:rPr lang="en-US" dirty="1" smtClean="0"/>
              <a:t>Contact Person</a:t>
            </a:r>
            <a:endParaRPr lang="en-US"/>
          </a:p>
        </p:txBody>
      </p:sp>
      <p:sp>
        <p:nvSpPr>
          <p:cNvPr id="27" name="Text Placeholder 41"/>
          <p:cNvSpPr>
            <a:spLocks noGrp="1"/>
          </p:cNvSpPr>
          <p:nvPr>
            <p:ph type="body" sz="quarter" idx="36" hasCustomPrompt="1"/>
          </p:nvPr>
        </p:nvSpPr>
        <p:spPr>
          <a:xfrm>
            <a:off x="5922151" y="980699"/>
            <a:ext cx="2197244" cy="730035"/>
          </a:xfrm>
        </p:spPr>
        <p:txBody>
          <a:bodyPr anchor="ctr">
            <a:normAutofit/>
          </a:bodyPr>
          <a:lstStyle>
            <a:lvl1pPr marL="0" indent="0">
              <a:spcBef>
                <a:spcPct val="0"/>
              </a:spcBef>
              <a:buFont typeface="Arial" charset="0"/>
              <a:buNone/>
              <a:defRPr sz="1600" baseline="0">
                <a:solidFill>
                  <a:schemeClr val="tx2"/>
                </a:solidFill>
              </a:defRPr>
            </a:lvl1pPr>
          </a:lstStyle>
          <a:p>
            <a:r>
              <a:rPr lang="en-US" dirty="1" smtClean="0"/>
              <a:t>Contact Person</a:t>
            </a:r>
            <a:endParaRPr lang="en-US"/>
          </a:p>
        </p:txBody>
      </p:sp>
      <p:grpSp>
        <p:nvGrpSpPr>
          <p:cNvPr id="28" name="triple hexagon"/>
          <p:cNvGrpSpPr/>
          <p:nvPr userDrawn="1"/>
        </p:nvGrpSpPr>
        <p:grpSpPr>
          <a:xfrm>
            <a:off x="8377319" y="6309320"/>
            <a:ext cx="690481" cy="765608"/>
            <a:chOff x="1056924" y="664846"/>
            <a:chExt cx="2500100" cy="2772120"/>
          </a:xfrm>
        </p:grpSpPr>
        <p:sp>
          <p:nvSpPr>
            <p:cNvPr id="29" name="Hexagon 28"/>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xagon 29"/>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Slide Number Placeholder 36"/>
          <p:cNvSpPr>
            <a:spLocks noGrp="1"/>
          </p:cNvSpPr>
          <p:nvPr>
            <p:ph type="sldNum" sz="quarter" idx="18"/>
          </p:nvPr>
        </p:nvSpPr>
        <p:spPr>
          <a:xfrm>
            <a:off x="8537588"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pic>
        <p:nvPicPr>
          <p:cNvPr id="33"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6629400" y="6102357"/>
            <a:ext cx="1628565" cy="413926"/>
          </a:xfrm>
          <a:prstGeom prst="rect"/>
        </p:spPr>
      </p:pic>
    </p:spTree>
    <p:extLst>
      <p:ext uri="{BB962C8B-B14F-4D97-AF65-F5344CB8AC3E}">
        <p14:creationId xmlns:p14="http://schemas.microsoft.com/office/powerpoint/2010/main" val="132876424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
    <p:spTree>
      <p:nvGrpSpPr>
        <p:cNvPr id="1" name=""/>
        <p:cNvGrpSpPr/>
        <p:nvPr/>
      </p:nvGrpSpPr>
      <p:grpSpPr>
        <a:xfrm>
          <a:off x="0" y="0"/>
          <a:ext cx="0" cy="0"/>
          <a:chOff x="0" y="0"/>
          <a:chExt cx="0" cy="0"/>
        </a:xfrm>
      </p:grpSpPr>
      <p:sp>
        <p:nvSpPr>
          <p:cNvPr id="22" name="Freeform 21"/>
          <p:cNvSpPr/>
          <p:nvPr userDrawn="1"/>
        </p:nvSpPr>
        <p:spPr>
          <a:xfrm rot="10800000">
            <a:off x="1" y="1"/>
            <a:ext cx="4137908" cy="6863359"/>
          </a:xfrm>
          <a:custGeom>
            <a:gdLst>
              <a:gd name="connsiteX0" fmla="*/ 5517210 w 5517210"/>
              <a:gd name="connsiteY0" fmla="*/ 6863359 h 6863359"/>
              <a:gd name="connsiteX1" fmla="*/ 1715841 w 5517210"/>
              <a:gd name="connsiteY1" fmla="*/ 6863359 h 6863359"/>
              <a:gd name="connsiteX2" fmla="*/ 0 w 5517210"/>
              <a:gd name="connsiteY2" fmla="*/ 3431680 h 6863359"/>
              <a:gd name="connsiteX3" fmla="*/ 1715841 w 5517210"/>
              <a:gd name="connsiteY3" fmla="*/ 0 h 6863359"/>
              <a:gd name="connsiteX4" fmla="*/ 5517210 w 5517210"/>
              <a:gd name="connsiteY4" fmla="*/ 0 h 6863359"/>
            </a:gdLst>
            <a:cxnLst>
              <a:cxn ang="0">
                <a:pos x="connsiteX0" y="connsiteY0"/>
              </a:cxn>
              <a:cxn ang="0">
                <a:pos x="connsiteX1" y="connsiteY1"/>
              </a:cxn>
              <a:cxn ang="0">
                <a:pos x="connsiteX2" y="connsiteY2"/>
              </a:cxn>
              <a:cxn ang="0">
                <a:pos x="connsiteX3" y="connsiteY3"/>
              </a:cxn>
              <a:cxn ang="0">
                <a:pos x="connsiteX4" y="connsiteY4"/>
              </a:cxn>
            </a:cxnLst>
            <a:rect l="l" t="t" r="r" b="b"/>
            <a:pathLst>
              <a:path w="5517210" h="6863359">
                <a:moveTo>
                  <a:pt x="5517210" y="6863359"/>
                </a:moveTo>
                <a:lnTo>
                  <a:pt x="1715841" y="6863359"/>
                </a:lnTo>
                <a:lnTo>
                  <a:pt x="0" y="3431680"/>
                </a:lnTo>
                <a:lnTo>
                  <a:pt x="1715841" y="0"/>
                </a:lnTo>
                <a:lnTo>
                  <a:pt x="5517210" y="0"/>
                </a:lnTo>
                <a:close/>
              </a:path>
            </a:pathLst>
          </a:custGeom>
          <a:gradFill flip="none" rotWithShape="0">
            <a:gsLst>
              <a:gs pos="0">
                <a:srgbClr val="00998D"/>
              </a:gs>
              <a:gs pos="100000">
                <a:srgbClr val="8DC63F">
                  <a:alpha val="8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8" name="Title 6"/>
          <p:cNvSpPr>
            <a:spLocks noGrp="1"/>
          </p:cNvSpPr>
          <p:nvPr>
            <p:ph type="title" hasCustomPrompt="1"/>
          </p:nvPr>
        </p:nvSpPr>
        <p:spPr>
          <a:xfrm>
            <a:off x="629843" y="2773436"/>
            <a:ext cx="3186075" cy="1311128"/>
          </a:xfrm>
        </p:spPr>
        <p:txBody>
          <a:bodyPr anchor="ctr"/>
          <a:lstStyle>
            <a:lvl1pPr marL="0" marR="0" indent="0" algn="l" defTabSz="914309" fontAlgn="auto" rtl="0" eaLnBrk="1" latinLnBrk="0" hangingPunct="1">
              <a:lnSpc>
                <a:spcPct val="90000"/>
              </a:lnSpc>
              <a:spcBef>
                <a:spcPct val="0"/>
              </a:spcBef>
              <a:spcAft>
                <a:spcPct val="0"/>
              </a:spcAft>
              <a:buClrTx/>
              <a:buSzTx/>
              <a:buFontTx/>
              <a:buNone/>
              <a:defRPr sz="4400">
                <a:solidFill>
                  <a:schemeClr val="bg1"/>
                </a:solidFill>
              </a:defRPr>
            </a:lvl1pPr>
          </a:lstStyle>
          <a:p>
            <a:r>
              <a:rPr lang="en-US" dirty="1" smtClean="0"/>
              <a:t>[SECTION TITLE]</a:t>
            </a:r>
            <a:endParaRPr lang="en-US" b="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Picture Placeholder 2"/>
          <p:cNvSpPr>
            <a:spLocks noGrp="1"/>
          </p:cNvSpPr>
          <p:nvPr>
            <p:ph type="pic" sz="quarter" idx="20"/>
          </p:nvPr>
        </p:nvSpPr>
        <p:spPr>
          <a:xfrm>
            <a:off x="4574422" y="2636912"/>
            <a:ext cx="1080000" cy="1292400"/>
          </a:xfrm>
        </p:spPr>
        <p:txBody>
          <a:bodyPr>
            <a:noAutofit/>
          </a:bodyPr>
          <a:lstStyle>
            <a:lvl1pPr marL="0" indent="0">
              <a:buFontTx/>
              <a:buNone/>
              <a:defRPr sz="1200">
                <a:solidFill>
                  <a:schemeClr val="bg2">
                    <a:lumMod val="90000"/>
                  </a:schemeClr>
                </a:solidFill>
              </a:defRPr>
            </a:lvl1pPr>
          </a:lstStyle>
          <a:p>
            <a:r>
              <a:rPr lang="en-US" dirty="1" smtClean="0"/>
              <a:t>Click icon to add picture</a:t>
            </a:r>
            <a:endParaRPr lang="en-US"/>
          </a:p>
        </p:txBody>
      </p:sp>
      <p:sp>
        <p:nvSpPr>
          <p:cNvPr id="12" name="Rectangle 11">
            <a:extLst>
              <a:ext uri="{FF2B5EF4-FFF2-40B4-BE49-F238E27FC236}">
                <a16:creationId xmlns:a16="http://schemas.microsoft.com/office/drawing/2014/main" id="{4B7D3FC3-69E7-4243-B417-C3ABCE8F7C58}"/>
              </a:ext>
            </a:extLst>
          </p:cNvPr>
          <p:cNvSpPr/>
          <p:nvPr userDrawn="1"/>
        </p:nvSpPr>
        <p:spPr>
          <a:xfrm>
            <a:off x="4575178" y="3929227"/>
            <a:ext cx="1080000" cy="45719"/>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41"/>
          <p:cNvSpPr>
            <a:spLocks noGrp="1"/>
          </p:cNvSpPr>
          <p:nvPr>
            <p:ph type="body" sz="quarter" idx="36" hasCustomPrompt="1"/>
          </p:nvPr>
        </p:nvSpPr>
        <p:spPr>
          <a:xfrm>
            <a:off x="5922151" y="2666141"/>
            <a:ext cx="2197244" cy="730035"/>
          </a:xfrm>
        </p:spPr>
        <p:txBody>
          <a:bodyPr anchor="ctr">
            <a:normAutofit/>
          </a:bodyPr>
          <a:lstStyle>
            <a:lvl1pPr marL="0" indent="0">
              <a:spcBef>
                <a:spcPct val="0"/>
              </a:spcBef>
              <a:buFont typeface="Arial" charset="0"/>
              <a:buNone/>
              <a:defRPr sz="1600" baseline="0">
                <a:solidFill>
                  <a:schemeClr val="tx2"/>
                </a:solidFill>
              </a:defRPr>
            </a:lvl1pPr>
          </a:lstStyle>
          <a:p>
            <a:r>
              <a:rPr lang="en-US" dirty="1" smtClean="0"/>
              <a:t>Contact Person</a:t>
            </a:r>
            <a:endParaRPr lang="en-US"/>
          </a:p>
        </p:txBody>
      </p:sp>
      <p:grpSp>
        <p:nvGrpSpPr>
          <p:cNvPr id="14" name="triple hexagon"/>
          <p:cNvGrpSpPr/>
          <p:nvPr userDrawn="1"/>
        </p:nvGrpSpPr>
        <p:grpSpPr>
          <a:xfrm>
            <a:off x="8377319" y="6309320"/>
            <a:ext cx="690481" cy="765608"/>
            <a:chOff x="1056924" y="664846"/>
            <a:chExt cx="2500100" cy="2772120"/>
          </a:xfrm>
        </p:grpSpPr>
        <p:sp>
          <p:nvSpPr>
            <p:cNvPr id="15" name="Hexagon 14"/>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Slide Number Placeholder 36"/>
          <p:cNvSpPr>
            <a:spLocks noGrp="1"/>
          </p:cNvSpPr>
          <p:nvPr>
            <p:ph type="sldNum" sz="quarter" idx="18"/>
          </p:nvPr>
        </p:nvSpPr>
        <p:spPr>
          <a:xfrm>
            <a:off x="8537588"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pic>
        <p:nvPicPr>
          <p:cNvPr id="25"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6629400" y="6102357"/>
            <a:ext cx="1628565" cy="413926"/>
          </a:xfrm>
          <a:prstGeom prst="rect"/>
        </p:spPr>
      </p:pic>
    </p:spTree>
    <p:extLst>
      <p:ext uri="{BB962C8B-B14F-4D97-AF65-F5344CB8AC3E}">
        <p14:creationId xmlns:p14="http://schemas.microsoft.com/office/powerpoint/2010/main" val="409047391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Col) E/Green">
    <p:spTree>
      <p:nvGrpSpPr>
        <p:cNvPr id="1" name=""/>
        <p:cNvGrpSpPr/>
        <p:nvPr/>
      </p:nvGrpSpPr>
      <p:grpSpPr>
        <a:xfrm>
          <a:off x="0" y="0"/>
          <a:ext cx="0" cy="0"/>
          <a:chOff x="0" y="0"/>
          <a:chExt cx="0" cy="0"/>
        </a:xfrm>
      </p:grpSpPr>
      <p:sp>
        <p:nvSpPr>
          <p:cNvPr id="23" name="Freeform 16">
            <a:extLst>
              <a:ext uri="{FF2B5EF4-FFF2-40B4-BE49-F238E27FC236}">
                <a16:creationId xmlns:a16="http://schemas.microsoft.com/office/drawing/2014/main" id="{4EEA5DD5-82CC-4E7E-8A79-1A7E510C6B39}"/>
              </a:ext>
            </a:extLst>
          </p:cNvPr>
          <p:cNvSpPr/>
          <p:nvPr userDrawn="1"/>
        </p:nvSpPr>
        <p:spPr>
          <a:xfrm>
            <a:off x="1" y="0"/>
            <a:ext cx="9148778" cy="1206472"/>
          </a:xfrm>
          <a:custGeom>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rgbClr val="2DA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title" hasCustomPrompt="1"/>
          </p:nvPr>
        </p:nvSpPr>
        <p:spPr>
          <a:xfrm>
            <a:off x="542262" y="170187"/>
            <a:ext cx="8068000" cy="978729"/>
          </a:xfrm>
        </p:spPr>
        <p:txBody>
          <a:bodyPr anchor="ctr" anchorCtr="0">
            <a:normAutofit/>
          </a:bodyPr>
          <a:lstStyle>
            <a:lvl1pPr>
              <a:defRPr sz="2400">
                <a:solidFill>
                  <a:schemeClr val="bg1"/>
                </a:solidFill>
              </a:defRPr>
            </a:lvl1pPr>
          </a:lstStyle>
          <a:p>
            <a:r>
              <a:rPr lang="en-US" dirty="1"/>
              <a:t>Click to add title</a:t>
            </a:r>
            <a:br>
              <a:rPr lang="en-US" dirty="1"/>
            </a:br>
            <a:r>
              <a:rPr lang="en-US" dirty="1"/>
              <a:t>(You can also add a second line)</a:t>
            </a:r>
          </a:p>
        </p:txBody>
      </p:sp>
      <p:sp>
        <p:nvSpPr>
          <p:cNvPr id="11" name="Content Placeholder 2"/>
          <p:cNvSpPr>
            <a:spLocks noGrp="1"/>
          </p:cNvSpPr>
          <p:nvPr>
            <p:ph sz="half" idx="1"/>
          </p:nvPr>
        </p:nvSpPr>
        <p:spPr>
          <a:xfrm>
            <a:off x="356616" y="1916119"/>
            <a:ext cx="4158234" cy="4033167"/>
          </a:xfrm>
        </p:spPr>
        <p:txBody>
          <a:bodyPr>
            <a:normAutofit/>
          </a:bodyPr>
          <a:lstStyle>
            <a:lvl1pPr>
              <a:defRPr sz="1800"/>
            </a:lvl1pPr>
            <a:lvl2pPr>
              <a:defRPr sz="1400"/>
            </a:lvl2pPr>
            <a:lvl3pPr>
              <a:defRPr sz="1200"/>
            </a:lvl3pPr>
            <a:lvl4pPr>
              <a:defRPr sz="1100"/>
            </a:lvl4pPr>
            <a:lvl5pPr>
              <a:defRPr sz="1100"/>
            </a:lvl5p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sp>
        <p:nvSpPr>
          <p:cNvPr id="12" name="Content Placeholder 3"/>
          <p:cNvSpPr>
            <a:spLocks noGrp="1"/>
          </p:cNvSpPr>
          <p:nvPr>
            <p:ph sz="half" idx="2"/>
          </p:nvPr>
        </p:nvSpPr>
        <p:spPr>
          <a:xfrm>
            <a:off x="4629150" y="1916119"/>
            <a:ext cx="4155318" cy="4033167"/>
          </a:xfrm>
        </p:spPr>
        <p:txBody>
          <a:bodyPr>
            <a:normAutofit/>
          </a:bodyPr>
          <a:lstStyle>
            <a:lvl1pPr>
              <a:defRPr sz="1800"/>
            </a:lvl1pPr>
            <a:lvl2pPr>
              <a:defRPr sz="1400"/>
            </a:lvl2pPr>
            <a:lvl3pPr>
              <a:defRPr sz="1200"/>
            </a:lvl3pPr>
            <a:lvl4pPr>
              <a:defRPr sz="1100"/>
            </a:lvl4pPr>
            <a:lvl5pPr>
              <a:defRPr sz="1100"/>
            </a:lvl5p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pic>
        <p:nvPicPr>
          <p:cNvPr id="25"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356616" y="6215474"/>
            <a:ext cx="1628565" cy="413926"/>
          </a:xfrm>
          <a:prstGeom prst="rect"/>
        </p:spPr>
      </p:pic>
      <p:grpSp>
        <p:nvGrpSpPr>
          <p:cNvPr id="26" name="triple hexagon"/>
          <p:cNvGrpSpPr/>
          <p:nvPr userDrawn="1"/>
        </p:nvGrpSpPr>
        <p:grpSpPr>
          <a:xfrm>
            <a:off x="8377319" y="6309320"/>
            <a:ext cx="690481" cy="765608"/>
            <a:chOff x="1056924" y="664846"/>
            <a:chExt cx="2500100" cy="2772120"/>
          </a:xfrm>
        </p:grpSpPr>
        <p:sp>
          <p:nvSpPr>
            <p:cNvPr id="27" name="Hexagon 26"/>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7"/>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Slide Number Placeholder 36"/>
          <p:cNvSpPr>
            <a:spLocks noGrp="1"/>
          </p:cNvSpPr>
          <p:nvPr>
            <p:ph type="sldNum" sz="quarter" idx="18"/>
          </p:nvPr>
        </p:nvSpPr>
        <p:spPr>
          <a:xfrm>
            <a:off x="8537588"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spTree>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2 Col) E/Green">
    <p:spTree>
      <p:nvGrpSpPr>
        <p:cNvPr id="1" name=""/>
        <p:cNvGrpSpPr/>
        <p:nvPr/>
      </p:nvGrpSpPr>
      <p:grpSpPr>
        <a:xfrm>
          <a:off x="0" y="0"/>
          <a:ext cx="0" cy="0"/>
          <a:chOff x="0" y="0"/>
          <a:chExt cx="0" cy="0"/>
        </a:xfrm>
      </p:grpSpPr>
      <p:sp>
        <p:nvSpPr>
          <p:cNvPr id="23" name="Freeform 16">
            <a:extLst>
              <a:ext uri="{FF2B5EF4-FFF2-40B4-BE49-F238E27FC236}">
                <a16:creationId xmlns:a16="http://schemas.microsoft.com/office/drawing/2014/main" id="{4EEA5DD5-82CC-4E7E-8A79-1A7E510C6B39}"/>
              </a:ext>
            </a:extLst>
          </p:cNvPr>
          <p:cNvSpPr/>
          <p:nvPr userDrawn="1"/>
        </p:nvSpPr>
        <p:spPr>
          <a:xfrm>
            <a:off x="1" y="0"/>
            <a:ext cx="9148778" cy="1206472"/>
          </a:xfrm>
          <a:custGeom>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rgbClr val="2DA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42262" y="170187"/>
            <a:ext cx="8068000" cy="978729"/>
          </a:xfrm>
        </p:spPr>
        <p:txBody>
          <a:bodyPr anchor="ctr" anchorCtr="0">
            <a:normAutofit/>
          </a:bodyPr>
          <a:lstStyle>
            <a:lvl1pPr>
              <a:defRPr sz="2400">
                <a:solidFill>
                  <a:schemeClr val="bg1"/>
                </a:solidFill>
              </a:defRPr>
            </a:lvl1pPr>
          </a:lstStyle>
          <a:p>
            <a:r>
              <a:rPr lang="en-US" dirty="1"/>
              <a:t>Click to add title</a:t>
            </a:r>
            <a:br>
              <a:rPr lang="en-US" dirty="1"/>
            </a:br>
            <a:r>
              <a:rPr lang="en-US" dirty="1"/>
              <a:t>(You can also add a second line)</a:t>
            </a:r>
          </a:p>
        </p:txBody>
      </p:sp>
      <p:sp>
        <p:nvSpPr>
          <p:cNvPr id="11" name="Content Placeholder 2"/>
          <p:cNvSpPr>
            <a:spLocks noGrp="1"/>
          </p:cNvSpPr>
          <p:nvPr>
            <p:ph sz="half" idx="1"/>
          </p:nvPr>
        </p:nvSpPr>
        <p:spPr>
          <a:xfrm>
            <a:off x="356616" y="1916119"/>
            <a:ext cx="8427852" cy="4033167"/>
          </a:xfrm>
        </p:spPr>
        <p:txBody>
          <a:bodyPr>
            <a:normAutofit/>
          </a:bodyPr>
          <a:lstStyle>
            <a:lvl1pPr>
              <a:defRPr sz="1800"/>
            </a:lvl1pPr>
            <a:lvl2pPr>
              <a:defRPr sz="1400"/>
            </a:lvl2pPr>
            <a:lvl3pPr>
              <a:defRPr sz="1200"/>
            </a:lvl3pPr>
            <a:lvl4pPr>
              <a:defRPr sz="1100"/>
            </a:lvl4pPr>
            <a:lvl5pPr>
              <a:defRPr sz="1100"/>
            </a:lvl5p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pic>
        <p:nvPicPr>
          <p:cNvPr id="12"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356616" y="6215474"/>
            <a:ext cx="1628565" cy="413926"/>
          </a:xfrm>
          <a:prstGeom prst="rect"/>
        </p:spPr>
      </p:pic>
      <p:grpSp>
        <p:nvGrpSpPr>
          <p:cNvPr id="13" name="triple hexagon"/>
          <p:cNvGrpSpPr/>
          <p:nvPr userDrawn="1"/>
        </p:nvGrpSpPr>
        <p:grpSpPr>
          <a:xfrm>
            <a:off x="8377319" y="6309320"/>
            <a:ext cx="690481" cy="765608"/>
            <a:chOff x="1056924" y="664846"/>
            <a:chExt cx="2500100" cy="2772120"/>
          </a:xfrm>
        </p:grpSpPr>
        <p:sp>
          <p:nvSpPr>
            <p:cNvPr id="20" name="Hexagon 19"/>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Slide Number Placeholder 36"/>
          <p:cNvSpPr>
            <a:spLocks noGrp="1"/>
          </p:cNvSpPr>
          <p:nvPr>
            <p:ph type="sldNum" sz="quarter" idx="18"/>
          </p:nvPr>
        </p:nvSpPr>
        <p:spPr>
          <a:xfrm>
            <a:off x="8537588"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spTree>
    <p:extLst>
      <p:ext uri="{BB962C8B-B14F-4D97-AF65-F5344CB8AC3E}">
        <p14:creationId xmlns:p14="http://schemas.microsoft.com/office/powerpoint/2010/main" val="195840147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 Col) E/Lime">
    <p:spTree>
      <p:nvGrpSpPr>
        <p:cNvPr id="1" name=""/>
        <p:cNvGrpSpPr/>
        <p:nvPr/>
      </p:nvGrpSpPr>
      <p:grpSpPr>
        <a:xfrm>
          <a:off x="0" y="0"/>
          <a:ext cx="0" cy="0"/>
          <a:chOff x="0" y="0"/>
          <a:chExt cx="0" cy="0"/>
        </a:xfrm>
      </p:grpSpPr>
      <p:sp>
        <p:nvSpPr>
          <p:cNvPr id="23" name="Freeform 16">
            <a:extLst>
              <a:ext uri="{FF2B5EF4-FFF2-40B4-BE49-F238E27FC236}">
                <a16:creationId xmlns:a16="http://schemas.microsoft.com/office/drawing/2014/main" id="{4EEA5DD5-82CC-4E7E-8A79-1A7E510C6B39}"/>
              </a:ext>
            </a:extLst>
          </p:cNvPr>
          <p:cNvSpPr/>
          <p:nvPr userDrawn="1"/>
        </p:nvSpPr>
        <p:spPr>
          <a:xfrm>
            <a:off x="1" y="0"/>
            <a:ext cx="9148778" cy="1206472"/>
          </a:xfrm>
          <a:custGeom>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rgbClr val="009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title" hasCustomPrompt="1"/>
          </p:nvPr>
        </p:nvSpPr>
        <p:spPr>
          <a:xfrm>
            <a:off x="542262" y="170187"/>
            <a:ext cx="8068000" cy="978729"/>
          </a:xfrm>
        </p:spPr>
        <p:txBody>
          <a:bodyPr anchor="ctr" anchorCtr="0">
            <a:normAutofit/>
          </a:bodyPr>
          <a:lstStyle>
            <a:lvl1pPr>
              <a:defRPr sz="2400">
                <a:solidFill>
                  <a:schemeClr val="bg1"/>
                </a:solidFill>
              </a:defRPr>
            </a:lvl1pPr>
          </a:lstStyle>
          <a:p>
            <a:r>
              <a:rPr lang="en-US" dirty="1"/>
              <a:t>Click to add title</a:t>
            </a:r>
            <a:br>
              <a:rPr lang="en-US" dirty="1"/>
            </a:br>
            <a:r>
              <a:rPr lang="en-US" dirty="1"/>
              <a:t>(You can also add a second line)</a:t>
            </a:r>
          </a:p>
        </p:txBody>
      </p:sp>
      <p:sp>
        <p:nvSpPr>
          <p:cNvPr id="11" name="Content Placeholder 2"/>
          <p:cNvSpPr>
            <a:spLocks noGrp="1"/>
          </p:cNvSpPr>
          <p:nvPr>
            <p:ph sz="half" idx="1"/>
          </p:nvPr>
        </p:nvSpPr>
        <p:spPr>
          <a:xfrm>
            <a:off x="356616" y="1916119"/>
            <a:ext cx="4158234" cy="4033167"/>
          </a:xfrm>
        </p:spPr>
        <p:txBody>
          <a:bodyPr>
            <a:normAutofit/>
          </a:bodyPr>
          <a:lstStyle>
            <a:lvl1pPr>
              <a:defRPr sz="1800"/>
            </a:lvl1pPr>
            <a:lvl2pPr>
              <a:defRPr sz="1400"/>
            </a:lvl2pPr>
            <a:lvl3pPr>
              <a:defRPr sz="1200"/>
            </a:lvl3pPr>
            <a:lvl4pPr>
              <a:defRPr sz="1100"/>
            </a:lvl4pPr>
            <a:lvl5pPr>
              <a:defRPr sz="1100"/>
            </a:lvl5p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sp>
        <p:nvSpPr>
          <p:cNvPr id="12" name="Content Placeholder 3"/>
          <p:cNvSpPr>
            <a:spLocks noGrp="1"/>
          </p:cNvSpPr>
          <p:nvPr>
            <p:ph sz="half" idx="2"/>
          </p:nvPr>
        </p:nvSpPr>
        <p:spPr>
          <a:xfrm>
            <a:off x="4629150" y="1916119"/>
            <a:ext cx="4155318" cy="4033167"/>
          </a:xfrm>
        </p:spPr>
        <p:txBody>
          <a:bodyPr>
            <a:normAutofit/>
          </a:bodyPr>
          <a:lstStyle>
            <a:lvl1pPr>
              <a:defRPr sz="1800"/>
            </a:lvl1pPr>
            <a:lvl2pPr>
              <a:defRPr sz="1400"/>
            </a:lvl2pPr>
            <a:lvl3pPr>
              <a:defRPr sz="1200"/>
            </a:lvl3pPr>
            <a:lvl4pPr>
              <a:defRPr sz="1100"/>
            </a:lvl4pPr>
            <a:lvl5pPr>
              <a:defRPr sz="1100"/>
            </a:lvl5p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pic>
        <p:nvPicPr>
          <p:cNvPr id="13"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356616" y="6215474"/>
            <a:ext cx="1628565" cy="413926"/>
          </a:xfrm>
          <a:prstGeom prst="rect"/>
        </p:spPr>
      </p:pic>
      <p:grpSp>
        <p:nvGrpSpPr>
          <p:cNvPr id="20" name="triple hexagon"/>
          <p:cNvGrpSpPr/>
          <p:nvPr userDrawn="1"/>
        </p:nvGrpSpPr>
        <p:grpSpPr>
          <a:xfrm>
            <a:off x="8377319" y="6309320"/>
            <a:ext cx="690481" cy="765608"/>
            <a:chOff x="1056924" y="664846"/>
            <a:chExt cx="2500100" cy="2772120"/>
          </a:xfrm>
        </p:grpSpPr>
        <p:sp>
          <p:nvSpPr>
            <p:cNvPr id="21" name="Hexagon 20"/>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Slide Number Placeholder 36"/>
          <p:cNvSpPr>
            <a:spLocks noGrp="1"/>
          </p:cNvSpPr>
          <p:nvPr>
            <p:ph type="sldNum" sz="quarter" idx="18"/>
          </p:nvPr>
        </p:nvSpPr>
        <p:spPr>
          <a:xfrm>
            <a:off x="8537588"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spTree>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2 Col) E/Lime">
    <p:spTree>
      <p:nvGrpSpPr>
        <p:cNvPr id="1" name=""/>
        <p:cNvGrpSpPr/>
        <p:nvPr/>
      </p:nvGrpSpPr>
      <p:grpSpPr>
        <a:xfrm>
          <a:off x="0" y="0"/>
          <a:ext cx="0" cy="0"/>
          <a:chOff x="0" y="0"/>
          <a:chExt cx="0" cy="0"/>
        </a:xfrm>
      </p:grpSpPr>
      <p:sp>
        <p:nvSpPr>
          <p:cNvPr id="23" name="Freeform 16">
            <a:extLst>
              <a:ext uri="{FF2B5EF4-FFF2-40B4-BE49-F238E27FC236}">
                <a16:creationId xmlns:a16="http://schemas.microsoft.com/office/drawing/2014/main" id="{4EEA5DD5-82CC-4E7E-8A79-1A7E510C6B39}"/>
              </a:ext>
            </a:extLst>
          </p:cNvPr>
          <p:cNvSpPr/>
          <p:nvPr userDrawn="1"/>
        </p:nvSpPr>
        <p:spPr>
          <a:xfrm>
            <a:off x="1" y="0"/>
            <a:ext cx="9148778" cy="1206472"/>
          </a:xfrm>
          <a:custGeom>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rgbClr val="009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42262" y="170187"/>
            <a:ext cx="8068000" cy="978729"/>
          </a:xfrm>
        </p:spPr>
        <p:txBody>
          <a:bodyPr anchor="ctr" anchorCtr="0">
            <a:normAutofit/>
          </a:bodyPr>
          <a:lstStyle>
            <a:lvl1pPr>
              <a:defRPr sz="2400">
                <a:solidFill>
                  <a:schemeClr val="bg1"/>
                </a:solidFill>
              </a:defRPr>
            </a:lvl1pPr>
          </a:lstStyle>
          <a:p>
            <a:r>
              <a:rPr lang="en-US" dirty="1"/>
              <a:t>Click to add title</a:t>
            </a:r>
            <a:br>
              <a:rPr lang="en-US" dirty="1"/>
            </a:br>
            <a:r>
              <a:rPr lang="en-US" dirty="1"/>
              <a:t>(You can also add a second line)</a:t>
            </a:r>
          </a:p>
        </p:txBody>
      </p:sp>
      <p:sp>
        <p:nvSpPr>
          <p:cNvPr id="20" name="Content Placeholder 2"/>
          <p:cNvSpPr>
            <a:spLocks noGrp="1"/>
          </p:cNvSpPr>
          <p:nvPr>
            <p:ph sz="half" idx="1"/>
          </p:nvPr>
        </p:nvSpPr>
        <p:spPr>
          <a:xfrm>
            <a:off x="356616" y="1916119"/>
            <a:ext cx="8427852" cy="4033167"/>
          </a:xfrm>
        </p:spPr>
        <p:txBody>
          <a:bodyPr>
            <a:normAutofit/>
          </a:bodyPr>
          <a:lstStyle>
            <a:lvl1pPr>
              <a:defRPr sz="1800"/>
            </a:lvl1pPr>
            <a:lvl2pPr>
              <a:defRPr sz="1400"/>
            </a:lvl2pPr>
            <a:lvl3pPr>
              <a:defRPr sz="1200"/>
            </a:lvl3pPr>
            <a:lvl4pPr>
              <a:defRPr sz="1100"/>
            </a:lvl4pPr>
            <a:lvl5pPr>
              <a:defRPr sz="1100"/>
            </a:lvl5p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pic>
        <p:nvPicPr>
          <p:cNvPr id="11"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356616" y="6215474"/>
            <a:ext cx="1628565" cy="413926"/>
          </a:xfrm>
          <a:prstGeom prst="rect"/>
        </p:spPr>
      </p:pic>
      <p:grpSp>
        <p:nvGrpSpPr>
          <p:cNvPr id="12" name="triple hexagon"/>
          <p:cNvGrpSpPr/>
          <p:nvPr userDrawn="1"/>
        </p:nvGrpSpPr>
        <p:grpSpPr>
          <a:xfrm>
            <a:off x="8377319" y="6309320"/>
            <a:ext cx="690481" cy="765608"/>
            <a:chOff x="1056924" y="664846"/>
            <a:chExt cx="2500100" cy="2772120"/>
          </a:xfrm>
        </p:grpSpPr>
        <p:sp>
          <p:nvSpPr>
            <p:cNvPr id="13" name="Hexagon 12"/>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Slide Number Placeholder 36"/>
          <p:cNvSpPr>
            <a:spLocks noGrp="1"/>
          </p:cNvSpPr>
          <p:nvPr>
            <p:ph type="sldNum" sz="quarter" idx="18"/>
          </p:nvPr>
        </p:nvSpPr>
        <p:spPr>
          <a:xfrm>
            <a:off x="8537588"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spTree>
    <p:extLst>
      <p:ext uri="{BB962C8B-B14F-4D97-AF65-F5344CB8AC3E}">
        <p14:creationId xmlns:p14="http://schemas.microsoft.com/office/powerpoint/2010/main" val="3025669769"/>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userDrawn="1">
          <p15:clr>
            <a:srgbClr val="FBAE40"/>
          </p15:clr>
        </p15:guide>
        <p15:guide id="2" pos="28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2 Col) E/Charcoal">
    <p:spTree>
      <p:nvGrpSpPr>
        <p:cNvPr id="1" name=""/>
        <p:cNvGrpSpPr/>
        <p:nvPr/>
      </p:nvGrpSpPr>
      <p:grpSpPr>
        <a:xfrm>
          <a:off x="0" y="0"/>
          <a:ext cx="0" cy="0"/>
          <a:chOff x="0" y="0"/>
          <a:chExt cx="0" cy="0"/>
        </a:xfrm>
      </p:grpSpPr>
      <p:sp>
        <p:nvSpPr>
          <p:cNvPr id="23" name="Freeform 16">
            <a:extLst>
              <a:ext uri="{FF2B5EF4-FFF2-40B4-BE49-F238E27FC236}">
                <a16:creationId xmlns:a16="http://schemas.microsoft.com/office/drawing/2014/main" id="{4EEA5DD5-82CC-4E7E-8A79-1A7E510C6B39}"/>
              </a:ext>
            </a:extLst>
          </p:cNvPr>
          <p:cNvSpPr/>
          <p:nvPr userDrawn="1"/>
        </p:nvSpPr>
        <p:spPr>
          <a:xfrm>
            <a:off x="1" y="0"/>
            <a:ext cx="9148778" cy="1206472"/>
          </a:xfrm>
          <a:custGeom>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Content Placeholder 2"/>
          <p:cNvSpPr>
            <a:spLocks noGrp="1"/>
          </p:cNvSpPr>
          <p:nvPr>
            <p:ph sz="half" idx="1"/>
          </p:nvPr>
        </p:nvSpPr>
        <p:spPr>
          <a:xfrm>
            <a:off x="356616" y="1916119"/>
            <a:ext cx="4158234" cy="4033167"/>
          </a:xfrm>
        </p:spPr>
        <p:txBody>
          <a:bodyPr>
            <a:normAutofit/>
          </a:bodyPr>
          <a:lstStyle>
            <a:lvl1pPr>
              <a:defRPr sz="1800"/>
            </a:lvl1pPr>
            <a:lvl2pPr>
              <a:defRPr sz="1400"/>
            </a:lvl2pPr>
            <a:lvl3pPr>
              <a:defRPr sz="1200"/>
            </a:lvl3pPr>
            <a:lvl4pPr>
              <a:defRPr sz="1100"/>
            </a:lvl4pPr>
            <a:lvl5pPr>
              <a:defRPr sz="1100"/>
            </a:lvl5p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sp>
        <p:nvSpPr>
          <p:cNvPr id="12" name="Content Placeholder 3"/>
          <p:cNvSpPr>
            <a:spLocks noGrp="1"/>
          </p:cNvSpPr>
          <p:nvPr>
            <p:ph sz="half" idx="2"/>
          </p:nvPr>
        </p:nvSpPr>
        <p:spPr>
          <a:xfrm>
            <a:off x="4629150" y="1916119"/>
            <a:ext cx="4155318" cy="4033167"/>
          </a:xfrm>
        </p:spPr>
        <p:txBody>
          <a:bodyPr>
            <a:normAutofit/>
          </a:bodyPr>
          <a:lstStyle>
            <a:lvl1pPr>
              <a:defRPr sz="1800"/>
            </a:lvl1pPr>
            <a:lvl2pPr>
              <a:defRPr sz="1400"/>
            </a:lvl2pPr>
            <a:lvl3pPr>
              <a:defRPr sz="1200"/>
            </a:lvl3pPr>
            <a:lvl4pPr>
              <a:defRPr sz="1100"/>
            </a:lvl4pPr>
            <a:lvl5pPr>
              <a:defRPr sz="1100"/>
            </a:lvl5p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sp>
        <p:nvSpPr>
          <p:cNvPr id="13" name="Title 1">
            <a:extLst>
              <a:ext uri="{FF2B5EF4-FFF2-40B4-BE49-F238E27FC236}">
                <a16:creationId xmlns:a16="http://schemas.microsoft.com/office/drawing/2014/main" id="{D6F4CC95-605F-40CF-BF2A-8BECE287C2F2}"/>
              </a:ext>
            </a:extLst>
          </p:cNvPr>
          <p:cNvSpPr>
            <a:spLocks noGrp="1"/>
          </p:cNvSpPr>
          <p:nvPr>
            <p:ph type="title" hasCustomPrompt="1"/>
          </p:nvPr>
        </p:nvSpPr>
        <p:spPr>
          <a:xfrm>
            <a:off x="542262" y="170187"/>
            <a:ext cx="8068000" cy="978729"/>
          </a:xfrm>
        </p:spPr>
        <p:txBody>
          <a:bodyPr anchor="ctr" anchorCtr="0"/>
          <a:lstStyle>
            <a:lvl1pPr>
              <a:defRPr sz="2400">
                <a:solidFill>
                  <a:schemeClr val="bg1"/>
                </a:solidFill>
              </a:defRPr>
            </a:lvl1pPr>
          </a:lstStyle>
          <a:p>
            <a:r>
              <a:rPr lang="en-US" dirty="1"/>
              <a:t>Click to add title</a:t>
            </a:r>
            <a:br>
              <a:rPr lang="en-US" dirty="1"/>
            </a:br>
            <a:r>
              <a:rPr lang="en-US" dirty="1"/>
              <a:t>(You can also add a second line)</a:t>
            </a:r>
          </a:p>
        </p:txBody>
      </p:sp>
      <p:pic>
        <p:nvPicPr>
          <p:cNvPr id="20"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356616" y="6215474"/>
            <a:ext cx="1628565" cy="413926"/>
          </a:xfrm>
          <a:prstGeom prst="rect"/>
        </p:spPr>
      </p:pic>
      <p:grpSp>
        <p:nvGrpSpPr>
          <p:cNvPr id="21" name="triple hexagon"/>
          <p:cNvGrpSpPr/>
          <p:nvPr userDrawn="1"/>
        </p:nvGrpSpPr>
        <p:grpSpPr>
          <a:xfrm>
            <a:off x="8377319" y="6309320"/>
            <a:ext cx="690481" cy="765608"/>
            <a:chOff x="1056924" y="664846"/>
            <a:chExt cx="2500100" cy="2772120"/>
          </a:xfrm>
        </p:grpSpPr>
        <p:sp>
          <p:nvSpPr>
            <p:cNvPr id="22" name="Hexagon 21"/>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Slide Number Placeholder 36"/>
          <p:cNvSpPr>
            <a:spLocks noGrp="1"/>
          </p:cNvSpPr>
          <p:nvPr>
            <p:ph type="sldNum" sz="quarter" idx="18"/>
          </p:nvPr>
        </p:nvSpPr>
        <p:spPr>
          <a:xfrm>
            <a:off x="8537588"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spTree>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2 Col) E/Charcoal">
    <p:spTree>
      <p:nvGrpSpPr>
        <p:cNvPr id="1" name=""/>
        <p:cNvGrpSpPr/>
        <p:nvPr/>
      </p:nvGrpSpPr>
      <p:grpSpPr>
        <a:xfrm>
          <a:off x="0" y="0"/>
          <a:ext cx="0" cy="0"/>
          <a:chOff x="0" y="0"/>
          <a:chExt cx="0" cy="0"/>
        </a:xfrm>
      </p:grpSpPr>
      <p:sp>
        <p:nvSpPr>
          <p:cNvPr id="23" name="Freeform 16">
            <a:extLst>
              <a:ext uri="{FF2B5EF4-FFF2-40B4-BE49-F238E27FC236}">
                <a16:creationId xmlns:a16="http://schemas.microsoft.com/office/drawing/2014/main" id="{4EEA5DD5-82CC-4E7E-8A79-1A7E510C6B39}"/>
              </a:ext>
            </a:extLst>
          </p:cNvPr>
          <p:cNvSpPr/>
          <p:nvPr userDrawn="1"/>
        </p:nvSpPr>
        <p:spPr>
          <a:xfrm>
            <a:off x="1" y="0"/>
            <a:ext cx="9148778" cy="1206472"/>
          </a:xfrm>
          <a:custGeom>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a:extLst>
              <a:ext uri="{FF2B5EF4-FFF2-40B4-BE49-F238E27FC236}">
                <a16:creationId xmlns:a16="http://schemas.microsoft.com/office/drawing/2014/main" id="{D6F4CC95-605F-40CF-BF2A-8BECE287C2F2}"/>
              </a:ext>
            </a:extLst>
          </p:cNvPr>
          <p:cNvSpPr>
            <a:spLocks noGrp="1"/>
          </p:cNvSpPr>
          <p:nvPr>
            <p:ph type="title" hasCustomPrompt="1"/>
          </p:nvPr>
        </p:nvSpPr>
        <p:spPr>
          <a:xfrm>
            <a:off x="542262" y="170187"/>
            <a:ext cx="8068000" cy="978729"/>
          </a:xfrm>
        </p:spPr>
        <p:txBody>
          <a:bodyPr anchor="ctr" anchorCtr="0"/>
          <a:lstStyle>
            <a:lvl1pPr>
              <a:defRPr sz="2400">
                <a:solidFill>
                  <a:schemeClr val="bg1"/>
                </a:solidFill>
              </a:defRPr>
            </a:lvl1pPr>
          </a:lstStyle>
          <a:p>
            <a:r>
              <a:rPr lang="en-US" dirty="1"/>
              <a:t>Click to add title</a:t>
            </a:r>
            <a:br>
              <a:rPr lang="en-US" dirty="1"/>
            </a:br>
            <a:r>
              <a:rPr lang="en-US" dirty="1"/>
              <a:t>(You can also add a second line)</a:t>
            </a:r>
          </a:p>
        </p:txBody>
      </p:sp>
      <p:sp>
        <p:nvSpPr>
          <p:cNvPr id="20" name="Content Placeholder 2"/>
          <p:cNvSpPr>
            <a:spLocks noGrp="1"/>
          </p:cNvSpPr>
          <p:nvPr>
            <p:ph sz="half" idx="1"/>
          </p:nvPr>
        </p:nvSpPr>
        <p:spPr>
          <a:xfrm>
            <a:off x="356616" y="1916119"/>
            <a:ext cx="8427852" cy="4033167"/>
          </a:xfrm>
        </p:spPr>
        <p:txBody>
          <a:bodyPr>
            <a:normAutofit/>
          </a:bodyPr>
          <a:lstStyle>
            <a:lvl1pPr>
              <a:defRPr sz="1800"/>
            </a:lvl1pPr>
            <a:lvl2pPr>
              <a:defRPr sz="1400"/>
            </a:lvl2pPr>
            <a:lvl3pPr>
              <a:defRPr sz="1200"/>
            </a:lvl3pPr>
            <a:lvl4pPr>
              <a:defRPr sz="1100"/>
            </a:lvl4pPr>
            <a:lvl5pPr>
              <a:defRPr sz="1100"/>
            </a:lvl5p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pic>
        <p:nvPicPr>
          <p:cNvPr id="11"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356616" y="6215474"/>
            <a:ext cx="1628565" cy="413926"/>
          </a:xfrm>
          <a:prstGeom prst="rect"/>
        </p:spPr>
      </p:pic>
      <p:grpSp>
        <p:nvGrpSpPr>
          <p:cNvPr id="12" name="triple hexagon"/>
          <p:cNvGrpSpPr/>
          <p:nvPr userDrawn="1"/>
        </p:nvGrpSpPr>
        <p:grpSpPr>
          <a:xfrm>
            <a:off x="8377319" y="6309320"/>
            <a:ext cx="690481" cy="765608"/>
            <a:chOff x="1056924" y="664846"/>
            <a:chExt cx="2500100" cy="2772120"/>
          </a:xfrm>
        </p:grpSpPr>
        <p:sp>
          <p:nvSpPr>
            <p:cNvPr id="21" name="Hexagon 20"/>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Slide Number Placeholder 36"/>
          <p:cNvSpPr>
            <a:spLocks noGrp="1"/>
          </p:cNvSpPr>
          <p:nvPr>
            <p:ph type="sldNum" sz="quarter" idx="18"/>
          </p:nvPr>
        </p:nvSpPr>
        <p:spPr>
          <a:xfrm>
            <a:off x="8537588"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spTree>
    <p:extLst>
      <p:ext uri="{BB962C8B-B14F-4D97-AF65-F5344CB8AC3E}">
        <p14:creationId xmlns:p14="http://schemas.microsoft.com/office/powerpoint/2010/main" val="3082025060"/>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2 Col) E/Grey">
    <p:spTree>
      <p:nvGrpSpPr>
        <p:cNvPr id="1" name=""/>
        <p:cNvGrpSpPr/>
        <p:nvPr/>
      </p:nvGrpSpPr>
      <p:grpSpPr>
        <a:xfrm>
          <a:off x="0" y="0"/>
          <a:ext cx="0" cy="0"/>
          <a:chOff x="0" y="0"/>
          <a:chExt cx="0" cy="0"/>
        </a:xfrm>
      </p:grpSpPr>
      <p:sp>
        <p:nvSpPr>
          <p:cNvPr id="23" name="Freeform 16">
            <a:extLst>
              <a:ext uri="{FF2B5EF4-FFF2-40B4-BE49-F238E27FC236}">
                <a16:creationId xmlns:a16="http://schemas.microsoft.com/office/drawing/2014/main" id="{4EEA5DD5-82CC-4E7E-8A79-1A7E510C6B39}"/>
              </a:ext>
            </a:extLst>
          </p:cNvPr>
          <p:cNvSpPr/>
          <p:nvPr userDrawn="1"/>
        </p:nvSpPr>
        <p:spPr>
          <a:xfrm>
            <a:off x="1" y="0"/>
            <a:ext cx="9148778" cy="1206472"/>
          </a:xfrm>
          <a:custGeom>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rgbClr val="556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42262" y="170187"/>
            <a:ext cx="8068000" cy="978729"/>
          </a:xfrm>
        </p:spPr>
        <p:txBody>
          <a:bodyPr anchor="ctr" anchorCtr="0"/>
          <a:lstStyle>
            <a:lvl1pPr>
              <a:defRPr sz="2400">
                <a:solidFill>
                  <a:schemeClr val="bg1"/>
                </a:solidFill>
              </a:defRPr>
            </a:lvl1pPr>
          </a:lstStyle>
          <a:p>
            <a:r>
              <a:rPr lang="en-US" dirty="1"/>
              <a:t>Click to add title</a:t>
            </a:r>
            <a:br>
              <a:rPr lang="en-US" dirty="1"/>
            </a:br>
            <a:r>
              <a:rPr lang="en-US" dirty="1"/>
              <a:t>(You can also add a second line)</a:t>
            </a:r>
          </a:p>
        </p:txBody>
      </p:sp>
      <p:sp>
        <p:nvSpPr>
          <p:cNvPr id="11" name="Content Placeholder 2"/>
          <p:cNvSpPr>
            <a:spLocks noGrp="1"/>
          </p:cNvSpPr>
          <p:nvPr>
            <p:ph sz="half" idx="1"/>
          </p:nvPr>
        </p:nvSpPr>
        <p:spPr>
          <a:xfrm>
            <a:off x="356616" y="1916119"/>
            <a:ext cx="4158234" cy="4033167"/>
          </a:xfrm>
        </p:spPr>
        <p:txBody>
          <a:bodyPr>
            <a:normAutofit/>
          </a:bodyPr>
          <a:lstStyle>
            <a:lvl1pPr>
              <a:defRPr sz="1800"/>
            </a:lvl1pPr>
            <a:lvl2pPr>
              <a:defRPr sz="1400"/>
            </a:lvl2pPr>
            <a:lvl3pPr>
              <a:defRPr sz="1200"/>
            </a:lvl3pPr>
            <a:lvl4pPr>
              <a:defRPr sz="1100"/>
            </a:lvl4pPr>
            <a:lvl5pPr>
              <a:defRPr sz="1100"/>
            </a:lvl5p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sp>
        <p:nvSpPr>
          <p:cNvPr id="12" name="Content Placeholder 3"/>
          <p:cNvSpPr>
            <a:spLocks noGrp="1"/>
          </p:cNvSpPr>
          <p:nvPr>
            <p:ph sz="half" idx="2"/>
          </p:nvPr>
        </p:nvSpPr>
        <p:spPr>
          <a:xfrm>
            <a:off x="4629150" y="1916119"/>
            <a:ext cx="4155318" cy="4033167"/>
          </a:xfrm>
        </p:spPr>
        <p:txBody>
          <a:bodyPr>
            <a:normAutofit/>
          </a:bodyPr>
          <a:lstStyle>
            <a:lvl1pPr>
              <a:defRPr sz="1800"/>
            </a:lvl1pPr>
            <a:lvl2pPr>
              <a:defRPr sz="1400"/>
            </a:lvl2pPr>
            <a:lvl3pPr>
              <a:defRPr sz="1200"/>
            </a:lvl3pPr>
            <a:lvl4pPr>
              <a:defRPr sz="1100"/>
            </a:lvl4pPr>
            <a:lvl5pPr>
              <a:defRPr sz="1100"/>
            </a:lvl5p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pic>
        <p:nvPicPr>
          <p:cNvPr id="13"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356616" y="6215474"/>
            <a:ext cx="1628565" cy="413926"/>
          </a:xfrm>
          <a:prstGeom prst="rect"/>
        </p:spPr>
      </p:pic>
      <p:grpSp>
        <p:nvGrpSpPr>
          <p:cNvPr id="20" name="triple hexagon"/>
          <p:cNvGrpSpPr/>
          <p:nvPr userDrawn="1"/>
        </p:nvGrpSpPr>
        <p:grpSpPr>
          <a:xfrm>
            <a:off x="8377319" y="6309320"/>
            <a:ext cx="690481" cy="765608"/>
            <a:chOff x="1056924" y="664846"/>
            <a:chExt cx="2500100" cy="2772120"/>
          </a:xfrm>
        </p:grpSpPr>
        <p:sp>
          <p:nvSpPr>
            <p:cNvPr id="21" name="Hexagon 20"/>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Slide Number Placeholder 36"/>
          <p:cNvSpPr>
            <a:spLocks noGrp="1"/>
          </p:cNvSpPr>
          <p:nvPr>
            <p:ph type="sldNum" sz="quarter" idx="18"/>
          </p:nvPr>
        </p:nvSpPr>
        <p:spPr>
          <a:xfrm>
            <a:off x="8537588"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spTree>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Light)">
    <p:spTree>
      <p:nvGrpSpPr>
        <p:cNvPr id="1" name=""/>
        <p:cNvGrpSpPr/>
        <p:nvPr/>
      </p:nvGrpSpPr>
      <p:grpSpPr>
        <a:xfrm>
          <a:off x="0" y="0"/>
          <a:ext cx="0" cy="0"/>
          <a:chOff x="0" y="0"/>
          <a:chExt cx="0" cy="0"/>
        </a:xfrm>
      </p:grpSpPr>
      <p:sp>
        <p:nvSpPr>
          <p:cNvPr id="20" name="Chevron 30"/>
          <p:cNvSpPr/>
          <p:nvPr userDrawn="1"/>
        </p:nvSpPr>
        <p:spPr>
          <a:xfrm flipH="1">
            <a:off x="6138455" y="4428342"/>
            <a:ext cx="184071" cy="720080"/>
          </a:xfrm>
          <a:prstGeom prst="chevron">
            <a:avLst>
              <a:gd name="adj" fmla="val 63577"/>
            </a:avLst>
          </a:prstGeom>
          <a:solidFill>
            <a:srgbClr val="2DA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1" name="Chevron 31"/>
          <p:cNvSpPr/>
          <p:nvPr userDrawn="1"/>
        </p:nvSpPr>
        <p:spPr>
          <a:xfrm flipH="1">
            <a:off x="3330143" y="4428340"/>
            <a:ext cx="184071" cy="720082"/>
          </a:xfrm>
          <a:prstGeom prst="chevron">
            <a:avLst>
              <a:gd name="adj" fmla="val 63577"/>
            </a:avLst>
          </a:prstGeom>
          <a:solidFill>
            <a:srgbClr val="256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2" name="Text Placeholder 41"/>
          <p:cNvSpPr>
            <a:spLocks noGrp="1"/>
          </p:cNvSpPr>
          <p:nvPr>
            <p:ph type="body" sz="quarter" idx="12" hasCustomPrompt="1"/>
          </p:nvPr>
        </p:nvSpPr>
        <p:spPr>
          <a:xfrm>
            <a:off x="3599099" y="4365104"/>
            <a:ext cx="2269331" cy="800040"/>
          </a:xfrm>
        </p:spPr>
        <p:txBody>
          <a:bodyPr anchor="t">
            <a:normAutofit/>
          </a:bodyPr>
          <a:lstStyle>
            <a:lvl1pPr marL="0" indent="0">
              <a:lnSpc>
                <a:spcPct val="100000"/>
              </a:lnSpc>
              <a:spcBef>
                <a:spcPct val="0"/>
              </a:spcBef>
              <a:buFont typeface="Arial" charset="0"/>
              <a:buNone/>
              <a:defRPr sz="1600">
                <a:solidFill>
                  <a:schemeClr val="tx2"/>
                </a:solidFill>
              </a:defRPr>
            </a:lvl1pPr>
          </a:lstStyle>
          <a:p>
            <a:r>
              <a:rPr lang="en-US" dirty="1" smtClean="0"/>
              <a:t>Presented to</a:t>
            </a:r>
            <a:endParaRPr lang="en-US"/>
          </a:p>
        </p:txBody>
      </p:sp>
      <p:sp>
        <p:nvSpPr>
          <p:cNvPr id="23" name="Text Placeholder 41"/>
          <p:cNvSpPr>
            <a:spLocks noGrp="1"/>
          </p:cNvSpPr>
          <p:nvPr>
            <p:ph type="body" sz="quarter" idx="13" hasCustomPrompt="1"/>
          </p:nvPr>
        </p:nvSpPr>
        <p:spPr>
          <a:xfrm>
            <a:off x="6464062" y="4365104"/>
            <a:ext cx="2537069" cy="800040"/>
          </a:xfrm>
        </p:spPr>
        <p:txBody>
          <a:bodyPr anchor="t">
            <a:normAutofit/>
          </a:bodyPr>
          <a:lstStyle>
            <a:lvl1pPr marL="0" marR="0" indent="0" algn="l" defTabSz="914309" fontAlgn="auto" rtl="0" eaLnBrk="1" latinLnBrk="0" hangingPunct="1">
              <a:lnSpc>
                <a:spcPct val="100000"/>
              </a:lnSpc>
              <a:spcBef>
                <a:spcPct val="0"/>
              </a:spcBef>
              <a:spcAft>
                <a:spcPct val="0"/>
              </a:spcAft>
              <a:buClrTx/>
              <a:buSzPct val="80000"/>
              <a:buFont typeface="Arial" charset="0"/>
              <a:buNone/>
              <a:defRPr sz="1600">
                <a:solidFill>
                  <a:schemeClr val="tx2"/>
                </a:solidFill>
              </a:defRPr>
            </a:lvl1pPr>
          </a:lstStyle>
          <a:p>
            <a:pPr marL="0" marR="0" lvl="0" indent="0" algn="l" defTabSz="914309" fontAlgn="auto" rtl="0" eaLnBrk="1" latinLnBrk="0" hangingPunct="1">
              <a:lnSpc>
                <a:spcPct val="100000"/>
              </a:lnSpc>
              <a:spcBef>
                <a:spcPct val="0"/>
              </a:spcBef>
              <a:spcAft>
                <a:spcPct val="0"/>
              </a:spcAft>
              <a:buClrTx/>
              <a:buSzPct val="80000"/>
              <a:buFont typeface="Arial" charset="0"/>
              <a:buNone/>
              <a:defRPr/>
            </a:pPr>
            <a:r>
              <a:rPr lang="en-US" dirty="1" smtClean="0"/>
              <a:t>Presenters</a:t>
            </a:r>
          </a:p>
        </p:txBody>
      </p:sp>
      <p:sp>
        <p:nvSpPr>
          <p:cNvPr id="25" name="Title 31"/>
          <p:cNvSpPr>
            <a:spLocks noGrp="1"/>
          </p:cNvSpPr>
          <p:nvPr>
            <p:ph type="title" hasCustomPrompt="1"/>
          </p:nvPr>
        </p:nvSpPr>
        <p:spPr>
          <a:xfrm>
            <a:off x="3763756" y="1844837"/>
            <a:ext cx="4912700" cy="1300117"/>
          </a:xfrm>
        </p:spPr>
        <p:txBody>
          <a:bodyPr anchor="t" anchorCtr="0">
            <a:normAutofit/>
          </a:bodyPr>
          <a:lstStyle>
            <a:lvl1pPr>
              <a:defRPr sz="4400">
                <a:solidFill>
                  <a:schemeClr val="tx2"/>
                </a:solidFill>
              </a:defRPr>
            </a:lvl1pPr>
          </a:lstStyle>
          <a:p>
            <a:r>
              <a:rPr lang="en-US" dirty="1" smtClean="0"/>
              <a:t>[PRESENTATION TITLE]</a:t>
            </a:r>
            <a:endParaRPr lang="en-US"/>
          </a:p>
        </p:txBody>
      </p:sp>
      <p:sp>
        <p:nvSpPr>
          <p:cNvPr id="26" name="Text Placeholder 46"/>
          <p:cNvSpPr>
            <a:spLocks noGrp="1"/>
          </p:cNvSpPr>
          <p:nvPr>
            <p:ph type="body" sz="quarter" idx="14" hasCustomPrompt="1"/>
          </p:nvPr>
        </p:nvSpPr>
        <p:spPr>
          <a:xfrm>
            <a:off x="3763756" y="1530892"/>
            <a:ext cx="4912700" cy="313932"/>
          </a:xfrm>
        </p:spPr>
        <p:txBody>
          <a:bodyPr wrap="square" anchor="ctr">
            <a:normAutofit/>
          </a:bodyPr>
          <a:lstStyle>
            <a:lvl1pPr marL="0" indent="0">
              <a:buNone/>
              <a:defRPr sz="1600" i="1" baseline="0">
                <a:solidFill>
                  <a:schemeClr val="tx2"/>
                </a:solidFill>
              </a:defRPr>
            </a:lvl1pPr>
          </a:lstStyle>
          <a:p>
            <a:r>
              <a:rPr lang="en-US" dirty="1" smtClean="0"/>
              <a:t>[SUBTITLE]</a:t>
            </a:r>
            <a:endParaRPr lang="en-US"/>
          </a:p>
        </p:txBody>
      </p:sp>
      <p:sp>
        <p:nvSpPr>
          <p:cNvPr id="27" name="Text Placeholder 3"/>
          <p:cNvSpPr>
            <a:spLocks noGrp="1"/>
          </p:cNvSpPr>
          <p:nvPr>
            <p:ph type="body" sz="quarter" idx="15" hasCustomPrompt="1"/>
          </p:nvPr>
        </p:nvSpPr>
        <p:spPr>
          <a:xfrm>
            <a:off x="3763756" y="1216960"/>
            <a:ext cx="4912700" cy="313932"/>
          </a:xfrm>
        </p:spPr>
        <p:txBody>
          <a:bodyPr wrap="square" anchor="ctr">
            <a:normAutofit/>
          </a:bodyPr>
          <a:lstStyle>
            <a:lvl1pPr marL="0" indent="0">
              <a:buNone/>
              <a:defRPr sz="1600" baseline="0">
                <a:solidFill>
                  <a:schemeClr val="accent1"/>
                </a:solidFill>
              </a:defRPr>
            </a:lvl1pPr>
          </a:lstStyle>
          <a:p>
            <a:r>
              <a:rPr lang="en-US" dirty="1" smtClean="0"/>
              <a:t>Bennett Jones/Bennett Jones Academy [CHOOSE ONE]</a:t>
            </a:r>
            <a:endParaRPr lang="en-US"/>
          </a:p>
        </p:txBody>
      </p:sp>
      <p:cxnSp>
        <p:nvCxnSpPr>
          <p:cNvPr id="12" name="Straight Connector 11"/>
          <p:cNvCxnSpPr/>
          <p:nvPr userDrawn="1"/>
        </p:nvCxnSpPr>
        <p:spPr>
          <a:xfrm>
            <a:off x="3167844" y="1124744"/>
            <a:ext cx="0" cy="2448272"/>
          </a:xfrm>
          <a:prstGeom prst="line"/>
          <a:ln>
            <a:solidFill>
              <a:srgbClr val="2DAF88"/>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20BEC6D-FEBC-4324-AD88-623B90D934E6}"/>
              </a:ext>
            </a:extLst>
          </p:cNvPr>
          <p:cNvPicPr>
            <a:picLocks noChangeAspect="1"/>
          </p:cNvPicPr>
          <p:nvPr userDrawn="1"/>
        </p:nvPicPr>
        <p:blipFill>
          <a:blip r:embed="rId2"/>
          <a:srcRect/>
          <a:stretch>
            <a:fillRect/>
          </a:stretch>
        </p:blipFill>
        <p:spPr>
          <a:xfrm>
            <a:off x="443183" y="958132"/>
            <a:ext cx="2426705" cy="2953943"/>
          </a:xfrm>
          <a:prstGeom prst="rect"/>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2 Col) E/Grey">
    <p:spTree>
      <p:nvGrpSpPr>
        <p:cNvPr id="1" name=""/>
        <p:cNvGrpSpPr/>
        <p:nvPr/>
      </p:nvGrpSpPr>
      <p:grpSpPr>
        <a:xfrm>
          <a:off x="0" y="0"/>
          <a:ext cx="0" cy="0"/>
          <a:chOff x="0" y="0"/>
          <a:chExt cx="0" cy="0"/>
        </a:xfrm>
      </p:grpSpPr>
      <p:sp>
        <p:nvSpPr>
          <p:cNvPr id="23" name="Freeform 16">
            <a:extLst>
              <a:ext uri="{FF2B5EF4-FFF2-40B4-BE49-F238E27FC236}">
                <a16:creationId xmlns:a16="http://schemas.microsoft.com/office/drawing/2014/main" id="{4EEA5DD5-82CC-4E7E-8A79-1A7E510C6B39}"/>
              </a:ext>
            </a:extLst>
          </p:cNvPr>
          <p:cNvSpPr/>
          <p:nvPr userDrawn="1"/>
        </p:nvSpPr>
        <p:spPr>
          <a:xfrm>
            <a:off x="1" y="0"/>
            <a:ext cx="9148778" cy="1206472"/>
          </a:xfrm>
          <a:custGeom>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rgbClr val="556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42262" y="170187"/>
            <a:ext cx="8068000" cy="978729"/>
          </a:xfrm>
        </p:spPr>
        <p:txBody>
          <a:bodyPr anchor="ctr" anchorCtr="0"/>
          <a:lstStyle>
            <a:lvl1pPr>
              <a:defRPr sz="2400">
                <a:solidFill>
                  <a:schemeClr val="bg1"/>
                </a:solidFill>
              </a:defRPr>
            </a:lvl1pPr>
          </a:lstStyle>
          <a:p>
            <a:r>
              <a:rPr lang="en-US" dirty="1"/>
              <a:t>Click to add title</a:t>
            </a:r>
            <a:br>
              <a:rPr lang="en-US" dirty="1"/>
            </a:br>
            <a:r>
              <a:rPr lang="en-US" dirty="1"/>
              <a:t>(You can also add a second line)</a:t>
            </a:r>
          </a:p>
        </p:txBody>
      </p:sp>
      <p:sp>
        <p:nvSpPr>
          <p:cNvPr id="13" name="Content Placeholder 2"/>
          <p:cNvSpPr>
            <a:spLocks noGrp="1"/>
          </p:cNvSpPr>
          <p:nvPr>
            <p:ph sz="half" idx="1"/>
          </p:nvPr>
        </p:nvSpPr>
        <p:spPr>
          <a:xfrm>
            <a:off x="356616" y="1916119"/>
            <a:ext cx="8427852" cy="4033167"/>
          </a:xfrm>
        </p:spPr>
        <p:txBody>
          <a:bodyPr>
            <a:normAutofit/>
          </a:bodyPr>
          <a:lstStyle>
            <a:lvl1pPr>
              <a:defRPr sz="1800"/>
            </a:lvl1pPr>
            <a:lvl2pPr>
              <a:defRPr sz="1400"/>
            </a:lvl2pPr>
            <a:lvl3pPr>
              <a:defRPr sz="1200"/>
            </a:lvl3pPr>
            <a:lvl4pPr>
              <a:defRPr sz="1100"/>
            </a:lvl4pPr>
            <a:lvl5pPr>
              <a:defRPr sz="1100"/>
            </a:lvl5p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pic>
        <p:nvPicPr>
          <p:cNvPr id="11"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356616" y="6215474"/>
            <a:ext cx="1628565" cy="413926"/>
          </a:xfrm>
          <a:prstGeom prst="rect"/>
        </p:spPr>
      </p:pic>
      <p:grpSp>
        <p:nvGrpSpPr>
          <p:cNvPr id="12" name="triple hexagon"/>
          <p:cNvGrpSpPr/>
          <p:nvPr userDrawn="1"/>
        </p:nvGrpSpPr>
        <p:grpSpPr>
          <a:xfrm>
            <a:off x="8377319" y="6309320"/>
            <a:ext cx="690481" cy="765608"/>
            <a:chOff x="1056924" y="664846"/>
            <a:chExt cx="2500100" cy="2772120"/>
          </a:xfrm>
        </p:grpSpPr>
        <p:sp>
          <p:nvSpPr>
            <p:cNvPr id="20" name="Hexagon 19"/>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Slide Number Placeholder 36"/>
          <p:cNvSpPr>
            <a:spLocks noGrp="1"/>
          </p:cNvSpPr>
          <p:nvPr>
            <p:ph type="sldNum" sz="quarter" idx="18"/>
          </p:nvPr>
        </p:nvSpPr>
        <p:spPr>
          <a:xfrm>
            <a:off x="8537588"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spTree>
    <p:extLst>
      <p:ext uri="{BB962C8B-B14F-4D97-AF65-F5344CB8AC3E}">
        <p14:creationId xmlns:p14="http://schemas.microsoft.com/office/powerpoint/2010/main" val="724594158"/>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userDrawn="1">
          <p15:clr>
            <a:srgbClr val="FBAE40"/>
          </p15:clr>
        </p15:guide>
        <p15:guide id="2"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Col) E/White">
    <p:spTree>
      <p:nvGrpSpPr>
        <p:cNvPr id="1" name=""/>
        <p:cNvGrpSpPr/>
        <p:nvPr/>
      </p:nvGrpSpPr>
      <p:grpSpPr>
        <a:xfrm>
          <a:off x="0" y="0"/>
          <a:ext cx="0" cy="0"/>
          <a:chOff x="0" y="0"/>
          <a:chExt cx="0" cy="0"/>
        </a:xfrm>
      </p:grpSpPr>
      <p:sp>
        <p:nvSpPr>
          <p:cNvPr id="23" name="Freeform 16">
            <a:extLst>
              <a:ext uri="{FF2B5EF4-FFF2-40B4-BE49-F238E27FC236}">
                <a16:creationId xmlns:a16="http://schemas.microsoft.com/office/drawing/2014/main" id="{4EEA5DD5-82CC-4E7E-8A79-1A7E510C6B39}"/>
              </a:ext>
            </a:extLst>
          </p:cNvPr>
          <p:cNvSpPr/>
          <p:nvPr userDrawn="1"/>
        </p:nvSpPr>
        <p:spPr>
          <a:xfrm>
            <a:off x="1" y="0"/>
            <a:ext cx="9148778" cy="1206472"/>
          </a:xfrm>
          <a:custGeom>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42262" y="170187"/>
            <a:ext cx="8068000" cy="978729"/>
          </a:xfrm>
        </p:spPr>
        <p:txBody>
          <a:bodyPr anchor="ctr" anchorCtr="0"/>
          <a:lstStyle>
            <a:lvl1pPr>
              <a:defRPr sz="2400">
                <a:solidFill>
                  <a:schemeClr val="accent1"/>
                </a:solidFill>
              </a:defRPr>
            </a:lvl1pPr>
          </a:lstStyle>
          <a:p>
            <a:r>
              <a:rPr lang="en-US" dirty="1"/>
              <a:t>Click to add title</a:t>
            </a:r>
            <a:br>
              <a:rPr lang="en-US" dirty="1"/>
            </a:br>
            <a:r>
              <a:rPr lang="en-US" dirty="1"/>
              <a:t>(You can also add a second line)</a:t>
            </a:r>
          </a:p>
        </p:txBody>
      </p:sp>
      <p:sp>
        <p:nvSpPr>
          <p:cNvPr id="11" name="Content Placeholder 2"/>
          <p:cNvSpPr>
            <a:spLocks noGrp="1"/>
          </p:cNvSpPr>
          <p:nvPr>
            <p:ph sz="half" idx="1"/>
          </p:nvPr>
        </p:nvSpPr>
        <p:spPr>
          <a:xfrm>
            <a:off x="356616" y="1916119"/>
            <a:ext cx="4158234" cy="4033167"/>
          </a:xfrm>
        </p:spPr>
        <p:txBody>
          <a:bodyPr>
            <a:normAutofit/>
          </a:bodyPr>
          <a:lstStyle>
            <a:lvl1pPr>
              <a:defRPr sz="1800"/>
            </a:lvl1pPr>
            <a:lvl2pPr>
              <a:defRPr sz="1400"/>
            </a:lvl2pPr>
            <a:lvl3pPr>
              <a:defRPr sz="1200"/>
            </a:lvl3pPr>
            <a:lvl4pPr>
              <a:defRPr sz="1100"/>
            </a:lvl4pPr>
            <a:lvl5pPr>
              <a:defRPr sz="1100"/>
            </a:lvl5p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sp>
        <p:nvSpPr>
          <p:cNvPr id="12" name="Content Placeholder 3"/>
          <p:cNvSpPr>
            <a:spLocks noGrp="1"/>
          </p:cNvSpPr>
          <p:nvPr>
            <p:ph sz="half" idx="2"/>
          </p:nvPr>
        </p:nvSpPr>
        <p:spPr>
          <a:xfrm>
            <a:off x="4629150" y="1916119"/>
            <a:ext cx="4155318" cy="4033167"/>
          </a:xfrm>
        </p:spPr>
        <p:txBody>
          <a:bodyPr>
            <a:normAutofit/>
          </a:bodyPr>
          <a:lstStyle>
            <a:lvl1pPr>
              <a:defRPr sz="1800"/>
            </a:lvl1pPr>
            <a:lvl2pPr>
              <a:defRPr sz="1400"/>
            </a:lvl2pPr>
            <a:lvl3pPr>
              <a:defRPr sz="1200"/>
            </a:lvl3pPr>
            <a:lvl4pPr>
              <a:defRPr sz="1100"/>
            </a:lvl4pPr>
            <a:lvl5pPr>
              <a:defRPr sz="1100"/>
            </a:lvl5p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pic>
        <p:nvPicPr>
          <p:cNvPr id="13"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356616" y="6215474"/>
            <a:ext cx="1628565" cy="413926"/>
          </a:xfrm>
          <a:prstGeom prst="rect"/>
        </p:spPr>
      </p:pic>
      <p:grpSp>
        <p:nvGrpSpPr>
          <p:cNvPr id="20" name="triple hexagon"/>
          <p:cNvGrpSpPr/>
          <p:nvPr userDrawn="1"/>
        </p:nvGrpSpPr>
        <p:grpSpPr>
          <a:xfrm>
            <a:off x="8377319" y="6309320"/>
            <a:ext cx="690481" cy="765608"/>
            <a:chOff x="1056924" y="664846"/>
            <a:chExt cx="2500100" cy="2772120"/>
          </a:xfrm>
        </p:grpSpPr>
        <p:sp>
          <p:nvSpPr>
            <p:cNvPr id="21" name="Hexagon 20"/>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Slide Number Placeholder 36"/>
          <p:cNvSpPr>
            <a:spLocks noGrp="1"/>
          </p:cNvSpPr>
          <p:nvPr>
            <p:ph type="sldNum" sz="quarter" idx="18"/>
          </p:nvPr>
        </p:nvSpPr>
        <p:spPr>
          <a:xfrm>
            <a:off x="8537588"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spTree>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userDrawn="1">
          <p15:clr>
            <a:srgbClr val="FBAE40"/>
          </p15:clr>
        </p15:guide>
        <p15:guide id="2" pos="28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2 Col) E/White">
    <p:spTree>
      <p:nvGrpSpPr>
        <p:cNvPr id="1" name=""/>
        <p:cNvGrpSpPr/>
        <p:nvPr/>
      </p:nvGrpSpPr>
      <p:grpSpPr>
        <a:xfrm>
          <a:off x="0" y="0"/>
          <a:ext cx="0" cy="0"/>
          <a:chOff x="0" y="0"/>
          <a:chExt cx="0" cy="0"/>
        </a:xfrm>
      </p:grpSpPr>
      <p:sp>
        <p:nvSpPr>
          <p:cNvPr id="23" name="Freeform 16">
            <a:extLst>
              <a:ext uri="{FF2B5EF4-FFF2-40B4-BE49-F238E27FC236}">
                <a16:creationId xmlns:a16="http://schemas.microsoft.com/office/drawing/2014/main" id="{4EEA5DD5-82CC-4E7E-8A79-1A7E510C6B39}"/>
              </a:ext>
            </a:extLst>
          </p:cNvPr>
          <p:cNvSpPr/>
          <p:nvPr userDrawn="1"/>
        </p:nvSpPr>
        <p:spPr>
          <a:xfrm>
            <a:off x="1" y="0"/>
            <a:ext cx="9148778" cy="1206472"/>
          </a:xfrm>
          <a:custGeom>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42262" y="170187"/>
            <a:ext cx="8068000" cy="978729"/>
          </a:xfrm>
        </p:spPr>
        <p:txBody>
          <a:bodyPr anchor="ctr" anchorCtr="0"/>
          <a:lstStyle>
            <a:lvl1pPr>
              <a:defRPr sz="2400">
                <a:solidFill>
                  <a:schemeClr val="accent1"/>
                </a:solidFill>
              </a:defRPr>
            </a:lvl1pPr>
          </a:lstStyle>
          <a:p>
            <a:r>
              <a:rPr lang="en-US" dirty="1"/>
              <a:t>Click to add title</a:t>
            </a:r>
            <a:br>
              <a:rPr lang="en-US" dirty="1"/>
            </a:br>
            <a:r>
              <a:rPr lang="en-US" dirty="1"/>
              <a:t>(You can also add a second line)</a:t>
            </a:r>
          </a:p>
        </p:txBody>
      </p:sp>
      <p:sp>
        <p:nvSpPr>
          <p:cNvPr id="13" name="Content Placeholder 2"/>
          <p:cNvSpPr>
            <a:spLocks noGrp="1"/>
          </p:cNvSpPr>
          <p:nvPr>
            <p:ph sz="half" idx="1"/>
          </p:nvPr>
        </p:nvSpPr>
        <p:spPr>
          <a:xfrm>
            <a:off x="356616" y="1916119"/>
            <a:ext cx="8427852" cy="4033167"/>
          </a:xfrm>
        </p:spPr>
        <p:txBody>
          <a:bodyPr>
            <a:normAutofit/>
          </a:bodyPr>
          <a:lstStyle>
            <a:lvl1pPr>
              <a:defRPr sz="1800"/>
            </a:lvl1pPr>
            <a:lvl2pPr>
              <a:defRPr sz="1400"/>
            </a:lvl2pPr>
            <a:lvl3pPr>
              <a:defRPr sz="1200"/>
            </a:lvl3pPr>
            <a:lvl4pPr>
              <a:defRPr sz="1100"/>
            </a:lvl4pPr>
            <a:lvl5pPr>
              <a:defRPr sz="1100"/>
            </a:lvl5p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pic>
        <p:nvPicPr>
          <p:cNvPr id="25"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356616" y="6215474"/>
            <a:ext cx="1628565" cy="413926"/>
          </a:xfrm>
          <a:prstGeom prst="rect"/>
        </p:spPr>
      </p:pic>
      <p:grpSp>
        <p:nvGrpSpPr>
          <p:cNvPr id="26" name="triple hexagon"/>
          <p:cNvGrpSpPr/>
          <p:nvPr userDrawn="1"/>
        </p:nvGrpSpPr>
        <p:grpSpPr>
          <a:xfrm>
            <a:off x="8377319" y="6309320"/>
            <a:ext cx="690481" cy="765608"/>
            <a:chOff x="1056924" y="664846"/>
            <a:chExt cx="2500100" cy="2772120"/>
          </a:xfrm>
        </p:grpSpPr>
        <p:sp>
          <p:nvSpPr>
            <p:cNvPr id="27" name="Hexagon 26"/>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7"/>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Slide Number Placeholder 36"/>
          <p:cNvSpPr>
            <a:spLocks noGrp="1"/>
          </p:cNvSpPr>
          <p:nvPr>
            <p:ph type="sldNum" sz="quarter" idx="18"/>
          </p:nvPr>
        </p:nvSpPr>
        <p:spPr>
          <a:xfrm>
            <a:off x="8537588"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spTree>
    <p:extLst>
      <p:ext uri="{BB962C8B-B14F-4D97-AF65-F5344CB8AC3E}">
        <p14:creationId xmlns:p14="http://schemas.microsoft.com/office/powerpoint/2010/main" val="2086905344"/>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userDrawn="1">
          <p15:clr>
            <a:srgbClr val="FBAE40"/>
          </p15:clr>
        </p15:guide>
        <p15:guide id="2" pos="288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2 Col) E/No Header">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356616" y="1916119"/>
            <a:ext cx="4158234" cy="4033167"/>
          </a:xfrm>
        </p:spPr>
        <p:txBody>
          <a:bodyPr>
            <a:normAutofit/>
          </a:bodyPr>
          <a:lstStyle>
            <a:lvl1pPr>
              <a:defRPr sz="1800"/>
            </a:lvl1pPr>
            <a:lvl2pPr>
              <a:defRPr sz="1400"/>
            </a:lvl2pPr>
            <a:lvl3pPr>
              <a:defRPr sz="1200"/>
            </a:lvl3pPr>
            <a:lvl4pPr>
              <a:defRPr sz="1100"/>
            </a:lvl4pPr>
            <a:lvl5pPr>
              <a:defRPr sz="1100"/>
            </a:lvl5p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sp>
        <p:nvSpPr>
          <p:cNvPr id="12" name="Content Placeholder 3"/>
          <p:cNvSpPr>
            <a:spLocks noGrp="1"/>
          </p:cNvSpPr>
          <p:nvPr>
            <p:ph sz="half" idx="2"/>
          </p:nvPr>
        </p:nvSpPr>
        <p:spPr>
          <a:xfrm>
            <a:off x="4629150" y="1916119"/>
            <a:ext cx="4155318" cy="4033167"/>
          </a:xfrm>
        </p:spPr>
        <p:txBody>
          <a:bodyPr>
            <a:normAutofit/>
          </a:bodyPr>
          <a:lstStyle>
            <a:lvl1pPr>
              <a:defRPr sz="1800"/>
            </a:lvl1pPr>
            <a:lvl2pPr>
              <a:defRPr sz="1400"/>
            </a:lvl2pPr>
            <a:lvl3pPr>
              <a:defRPr sz="1200"/>
            </a:lvl3pPr>
            <a:lvl4pPr>
              <a:defRPr sz="1100"/>
            </a:lvl4pPr>
            <a:lvl5pPr>
              <a:defRPr sz="1100"/>
            </a:lvl5p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pic>
        <p:nvPicPr>
          <p:cNvPr id="10"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356616" y="6215474"/>
            <a:ext cx="1628565" cy="413926"/>
          </a:xfrm>
          <a:prstGeom prst="rect"/>
        </p:spPr>
      </p:pic>
      <p:grpSp>
        <p:nvGrpSpPr>
          <p:cNvPr id="13" name="triple hexagon"/>
          <p:cNvGrpSpPr/>
          <p:nvPr userDrawn="1"/>
        </p:nvGrpSpPr>
        <p:grpSpPr>
          <a:xfrm>
            <a:off x="8377319" y="6309320"/>
            <a:ext cx="690481" cy="765608"/>
            <a:chOff x="1056924" y="664846"/>
            <a:chExt cx="2500100" cy="2772120"/>
          </a:xfrm>
        </p:grpSpPr>
        <p:sp>
          <p:nvSpPr>
            <p:cNvPr id="20" name="Hexagon 19"/>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Slide Number Placeholder 36"/>
          <p:cNvSpPr>
            <a:spLocks noGrp="1"/>
          </p:cNvSpPr>
          <p:nvPr>
            <p:ph type="sldNum" sz="quarter" idx="18"/>
          </p:nvPr>
        </p:nvSpPr>
        <p:spPr>
          <a:xfrm>
            <a:off x="8537588"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spTree>
    <p:extLst>
      <p:ext uri="{BB962C8B-B14F-4D97-AF65-F5344CB8AC3E}">
        <p14:creationId xmlns:p14="http://schemas.microsoft.com/office/powerpoint/2010/main" val="67385340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userDrawn="1">
          <p15:clr>
            <a:srgbClr val="FBAE40"/>
          </p15:clr>
        </p15:guide>
        <p15:guide id="2" pos="28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2 Col) E/No Header">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356616" y="1916119"/>
            <a:ext cx="8427852" cy="4033167"/>
          </a:xfrm>
        </p:spPr>
        <p:txBody>
          <a:bodyPr>
            <a:normAutofit/>
          </a:bodyPr>
          <a:lstStyle>
            <a:lvl1pPr>
              <a:defRPr sz="1800"/>
            </a:lvl1pPr>
            <a:lvl2pPr>
              <a:defRPr sz="1400"/>
            </a:lvl2pPr>
            <a:lvl3pPr>
              <a:defRPr sz="1200"/>
            </a:lvl3pPr>
            <a:lvl4pPr>
              <a:defRPr sz="1100"/>
            </a:lvl4pPr>
            <a:lvl5pPr>
              <a:defRPr sz="1100"/>
            </a:lvl5p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pic>
        <p:nvPicPr>
          <p:cNvPr id="9"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356616" y="6215474"/>
            <a:ext cx="1628565" cy="413926"/>
          </a:xfrm>
          <a:prstGeom prst="rect"/>
        </p:spPr>
      </p:pic>
      <p:grpSp>
        <p:nvGrpSpPr>
          <p:cNvPr id="10" name="triple hexagon"/>
          <p:cNvGrpSpPr/>
          <p:nvPr userDrawn="1"/>
        </p:nvGrpSpPr>
        <p:grpSpPr>
          <a:xfrm>
            <a:off x="8377319" y="6309320"/>
            <a:ext cx="690481" cy="765608"/>
            <a:chOff x="1056924" y="664846"/>
            <a:chExt cx="2500100" cy="2772120"/>
          </a:xfrm>
        </p:grpSpPr>
        <p:sp>
          <p:nvSpPr>
            <p:cNvPr id="11" name="Hexagon 10"/>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Slide Number Placeholder 36"/>
          <p:cNvSpPr>
            <a:spLocks noGrp="1"/>
          </p:cNvSpPr>
          <p:nvPr>
            <p:ph type="sldNum" sz="quarter" idx="18"/>
          </p:nvPr>
        </p:nvSpPr>
        <p:spPr>
          <a:xfrm>
            <a:off x="8537588"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spTree>
    <p:extLst>
      <p:ext uri="{BB962C8B-B14F-4D97-AF65-F5344CB8AC3E}">
        <p14:creationId xmlns:p14="http://schemas.microsoft.com/office/powerpoint/2010/main" val="169684658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userDrawn="1">
          <p15:clr>
            <a:srgbClr val="FBAE40"/>
          </p15:clr>
        </p15:guide>
        <p15:guide id="2" pos="28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356616" y="6215474"/>
            <a:ext cx="1628565" cy="413926"/>
          </a:xfrm>
          <a:prstGeom prst="rect"/>
        </p:spPr>
      </p:pic>
      <p:grpSp>
        <p:nvGrpSpPr>
          <p:cNvPr id="9" name="triple hexagon"/>
          <p:cNvGrpSpPr/>
          <p:nvPr userDrawn="1"/>
        </p:nvGrpSpPr>
        <p:grpSpPr>
          <a:xfrm>
            <a:off x="8377319" y="6309320"/>
            <a:ext cx="690481" cy="765608"/>
            <a:chOff x="1056924" y="664846"/>
            <a:chExt cx="2500100" cy="2772120"/>
          </a:xfrm>
        </p:grpSpPr>
        <p:sp>
          <p:nvSpPr>
            <p:cNvPr id="10" name="Hexagon 9"/>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Slide Number Placeholder 36"/>
          <p:cNvSpPr>
            <a:spLocks noGrp="1"/>
          </p:cNvSpPr>
          <p:nvPr>
            <p:ph type="sldNum" sz="quarter" idx="18"/>
          </p:nvPr>
        </p:nvSpPr>
        <p:spPr>
          <a:xfrm>
            <a:off x="8537588"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spTree>
    <p:extLst>
      <p:ext uri="{BB962C8B-B14F-4D97-AF65-F5344CB8AC3E}">
        <p14:creationId xmlns:p14="http://schemas.microsoft.com/office/powerpoint/2010/main" val="4286445586"/>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userDrawn="1">
          <p15:clr>
            <a:srgbClr val="FBAE40"/>
          </p15:clr>
        </p15:guide>
        <p15:guide id="2" pos="288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43168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userDrawn="1">
          <p15:clr>
            <a:srgbClr val="FBAE40"/>
          </p15:clr>
        </p15:guide>
        <p15:guide id="2" pos="288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Light)">
    <p:spTree>
      <p:nvGrpSpPr>
        <p:cNvPr id="1" name=""/>
        <p:cNvGrpSpPr/>
        <p:nvPr/>
      </p:nvGrpSpPr>
      <p:grpSpPr>
        <a:xfrm>
          <a:off x="0" y="0"/>
          <a:ext cx="0" cy="0"/>
          <a:chOff x="0" y="0"/>
          <a:chExt cx="0" cy="0"/>
        </a:xfrm>
      </p:grpSpPr>
      <p:sp>
        <p:nvSpPr>
          <p:cNvPr id="13" name="Chevron 12"/>
          <p:cNvSpPr/>
          <p:nvPr userDrawn="1"/>
        </p:nvSpPr>
        <p:spPr>
          <a:xfrm rot="10800000" flipH="1">
            <a:off x="3140285" y="4824007"/>
            <a:ext cx="184071" cy="720080"/>
          </a:xfrm>
          <a:prstGeom prst="chevron">
            <a:avLst>
              <a:gd name="adj" fmla="val 635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15" name="Straight Connector 14"/>
          <p:cNvCxnSpPr/>
          <p:nvPr userDrawn="1"/>
        </p:nvCxnSpPr>
        <p:spPr>
          <a:xfrm>
            <a:off x="3167844" y="1210968"/>
            <a:ext cx="0" cy="2448272"/>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5749896" y="4812307"/>
            <a:ext cx="0" cy="743480"/>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Slide Number Placeholder 36"/>
          <p:cNvSpPr>
            <a:spLocks noGrp="1"/>
          </p:cNvSpPr>
          <p:nvPr>
            <p:ph type="sldNum" sz="quarter" idx="18"/>
          </p:nvPr>
        </p:nvSpPr>
        <p:spPr>
          <a:xfrm>
            <a:off x="8730468" y="6356351"/>
            <a:ext cx="274453"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sp>
        <p:nvSpPr>
          <p:cNvPr id="23" name="Text Placeholder 21"/>
          <p:cNvSpPr>
            <a:spLocks noGrp="1"/>
          </p:cNvSpPr>
          <p:nvPr>
            <p:ph type="body" sz="quarter" idx="19" hasCustomPrompt="1"/>
          </p:nvPr>
        </p:nvSpPr>
        <p:spPr>
          <a:xfrm>
            <a:off x="3761191" y="2500108"/>
            <a:ext cx="4159187" cy="618631"/>
          </a:xfrm>
        </p:spPr>
        <p:txBody>
          <a:bodyPr anchor="t">
            <a:normAutofit/>
          </a:bodyPr>
          <a:lstStyle>
            <a:lvl1pPr marL="0" indent="0">
              <a:buFont typeface="Arial" charset="0"/>
              <a:buNone/>
              <a:defRPr sz="3200" i="0">
                <a:solidFill>
                  <a:schemeClr val="accent2"/>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1" smtClean="0"/>
              <a:t>Thank you</a:t>
            </a:r>
            <a:endParaRPr lang="en-US"/>
          </a:p>
        </p:txBody>
      </p:sp>
      <p:sp>
        <p:nvSpPr>
          <p:cNvPr id="22" name="Text Placeholder 41"/>
          <p:cNvSpPr>
            <a:spLocks noGrp="1"/>
          </p:cNvSpPr>
          <p:nvPr>
            <p:ph type="body" sz="quarter" idx="12" hasCustomPrompt="1"/>
          </p:nvPr>
        </p:nvSpPr>
        <p:spPr>
          <a:xfrm>
            <a:off x="3453484" y="4934228"/>
            <a:ext cx="2197244" cy="535531"/>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Person</a:t>
            </a:r>
          </a:p>
        </p:txBody>
      </p:sp>
      <p:sp>
        <p:nvSpPr>
          <p:cNvPr id="24" name="Text Placeholder 41"/>
          <p:cNvSpPr>
            <a:spLocks noGrp="1"/>
          </p:cNvSpPr>
          <p:nvPr>
            <p:ph type="body" sz="quarter" idx="20" hasCustomPrompt="1"/>
          </p:nvPr>
        </p:nvSpPr>
        <p:spPr>
          <a:xfrm>
            <a:off x="5868145" y="4934228"/>
            <a:ext cx="2197244" cy="535531"/>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Information</a:t>
            </a:r>
          </a:p>
        </p:txBody>
      </p:sp>
      <p:pic>
        <p:nvPicPr>
          <p:cNvPr id="10" name="Picture 9">
            <a:extLst>
              <a:ext uri="{FF2B5EF4-FFF2-40B4-BE49-F238E27FC236}">
                <a16:creationId xmlns:a16="http://schemas.microsoft.com/office/drawing/2014/main" id="{8EB38AAB-59EB-4788-8828-B01DC64D7B43}"/>
              </a:ext>
            </a:extLst>
          </p:cNvPr>
          <p:cNvPicPr>
            <a:picLocks noChangeAspect="1"/>
          </p:cNvPicPr>
          <p:nvPr userDrawn="1"/>
        </p:nvPicPr>
        <p:blipFill>
          <a:blip r:embed="rId2"/>
          <a:srcRect/>
          <a:stretch>
            <a:fillRect/>
          </a:stretch>
        </p:blipFill>
        <p:spPr>
          <a:xfrm>
            <a:off x="444821" y="957600"/>
            <a:ext cx="2426350" cy="2953512"/>
          </a:xfrm>
          <a:prstGeom prst="rect"/>
        </p:spPr>
      </p:pic>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Picture/Light)">
    <p:spTree>
      <p:nvGrpSpPr>
        <p:cNvPr id="1" name=""/>
        <p:cNvGrpSpPr/>
        <p:nvPr/>
      </p:nvGrpSpPr>
      <p:grpSpPr>
        <a:xfrm>
          <a:off x="0" y="0"/>
          <a:ext cx="0" cy="0"/>
          <a:chOff x="0" y="0"/>
          <a:chExt cx="0" cy="0"/>
        </a:xfrm>
      </p:grpSpPr>
      <p:sp>
        <p:nvSpPr>
          <p:cNvPr id="28" name="Picture Placeholder 2"/>
          <p:cNvSpPr>
            <a:spLocks noGrp="1"/>
          </p:cNvSpPr>
          <p:nvPr>
            <p:ph type="pic" sz="quarter" idx="20"/>
          </p:nvPr>
        </p:nvSpPr>
        <p:spPr>
          <a:xfrm>
            <a:off x="3869531" y="4395788"/>
            <a:ext cx="1080000" cy="1292400"/>
          </a:xfrm>
        </p:spPr>
        <p:txBody>
          <a:bodyPr>
            <a:noAutofit/>
          </a:bodyPr>
          <a:lstStyle>
            <a:lvl1pPr marL="0" indent="0">
              <a:buFontTx/>
              <a:buNone/>
              <a:defRPr sz="1200">
                <a:solidFill>
                  <a:schemeClr val="tx2"/>
                </a:solidFill>
              </a:defRPr>
            </a:lvl1pPr>
          </a:lstStyle>
          <a:p>
            <a:r>
              <a:rPr lang="en-US" dirty="1" smtClean="0"/>
              <a:t>Click icon to add picture</a:t>
            </a:r>
            <a:endParaRPr lang="en-US"/>
          </a:p>
        </p:txBody>
      </p:sp>
      <p:cxnSp>
        <p:nvCxnSpPr>
          <p:cNvPr id="15" name="Straight Connector 14"/>
          <p:cNvCxnSpPr/>
          <p:nvPr userDrawn="1"/>
        </p:nvCxnSpPr>
        <p:spPr>
          <a:xfrm>
            <a:off x="3167844" y="1210968"/>
            <a:ext cx="0" cy="2448272"/>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Slide Number Placeholder 36"/>
          <p:cNvSpPr>
            <a:spLocks noGrp="1"/>
          </p:cNvSpPr>
          <p:nvPr>
            <p:ph type="sldNum" sz="quarter" idx="18"/>
          </p:nvPr>
        </p:nvSpPr>
        <p:spPr>
          <a:xfrm>
            <a:off x="8730468" y="6356351"/>
            <a:ext cx="274453"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sp>
        <p:nvSpPr>
          <p:cNvPr id="27" name="Text Placeholder 21"/>
          <p:cNvSpPr>
            <a:spLocks noGrp="1"/>
          </p:cNvSpPr>
          <p:nvPr>
            <p:ph type="body" sz="quarter" idx="19" hasCustomPrompt="1"/>
          </p:nvPr>
        </p:nvSpPr>
        <p:spPr>
          <a:xfrm>
            <a:off x="3761191" y="2500108"/>
            <a:ext cx="4159187" cy="618631"/>
          </a:xfrm>
        </p:spPr>
        <p:txBody>
          <a:bodyPr anchor="t">
            <a:normAutofit/>
          </a:bodyPr>
          <a:lstStyle>
            <a:lvl1pPr marL="0" indent="0">
              <a:buFont typeface="Arial" charset="0"/>
              <a:buNone/>
              <a:defRPr sz="3200" i="0">
                <a:solidFill>
                  <a:schemeClr val="accent2"/>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1" smtClean="0"/>
              <a:t>Thank you</a:t>
            </a:r>
            <a:endParaRPr lang="en-US"/>
          </a:p>
        </p:txBody>
      </p:sp>
      <p:cxnSp>
        <p:nvCxnSpPr>
          <p:cNvPr id="23" name="Straight Connector 22">
            <a:extLst>
              <a:ext uri="{FF2B5EF4-FFF2-40B4-BE49-F238E27FC236}">
                <a16:creationId xmlns:a16="http://schemas.microsoft.com/office/drawing/2014/main" id="{22539375-7CB7-4017-A8E7-37036A8B63B4}"/>
              </a:ext>
            </a:extLst>
          </p:cNvPr>
          <p:cNvCxnSpPr/>
          <p:nvPr userDrawn="1"/>
        </p:nvCxnSpPr>
        <p:spPr>
          <a:xfrm flipH="1">
            <a:off x="5274078" y="5319194"/>
            <a:ext cx="2808312" cy="0"/>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 Placeholder 41"/>
          <p:cNvSpPr>
            <a:spLocks noGrp="1"/>
          </p:cNvSpPr>
          <p:nvPr>
            <p:ph type="body" sz="quarter" idx="12" hasCustomPrompt="1"/>
          </p:nvPr>
        </p:nvSpPr>
        <p:spPr>
          <a:xfrm>
            <a:off x="5260725" y="4429731"/>
            <a:ext cx="2197244" cy="535531"/>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Person</a:t>
            </a:r>
          </a:p>
        </p:txBody>
      </p:sp>
      <p:sp>
        <p:nvSpPr>
          <p:cNvPr id="32" name="Text Placeholder 41"/>
          <p:cNvSpPr>
            <a:spLocks noGrp="1"/>
          </p:cNvSpPr>
          <p:nvPr>
            <p:ph type="body" sz="quarter" idx="21" hasCustomPrompt="1"/>
          </p:nvPr>
        </p:nvSpPr>
        <p:spPr>
          <a:xfrm>
            <a:off x="5260725" y="5673151"/>
            <a:ext cx="2197244" cy="535531"/>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Information</a:t>
            </a:r>
          </a:p>
        </p:txBody>
      </p:sp>
      <p:sp>
        <p:nvSpPr>
          <p:cNvPr id="21" name="Rectangle 20"/>
          <p:cNvSpPr/>
          <p:nvPr userDrawn="1"/>
        </p:nvSpPr>
        <p:spPr>
          <a:xfrm>
            <a:off x="3870288" y="5690645"/>
            <a:ext cx="1080000" cy="45719"/>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1" name="Picture 10">
            <a:extLst>
              <a:ext uri="{FF2B5EF4-FFF2-40B4-BE49-F238E27FC236}">
                <a16:creationId xmlns:a16="http://schemas.microsoft.com/office/drawing/2014/main" id="{8EB38AAB-59EB-4788-8828-B01DC64D7B43}"/>
              </a:ext>
            </a:extLst>
          </p:cNvPr>
          <p:cNvPicPr>
            <a:picLocks noChangeAspect="1"/>
          </p:cNvPicPr>
          <p:nvPr userDrawn="1"/>
        </p:nvPicPr>
        <p:blipFill>
          <a:blip r:embed="rId2"/>
          <a:srcRect/>
          <a:stretch>
            <a:fillRect/>
          </a:stretch>
        </p:blipFill>
        <p:spPr>
          <a:xfrm>
            <a:off x="444821" y="957600"/>
            <a:ext cx="2426350" cy="2953512"/>
          </a:xfrm>
          <a:prstGeom prst="rect"/>
        </p:spPr>
      </p:pic>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3/Light)">
    <p:bg>
      <p:bgPr>
        <a:solidFill>
          <a:schemeClr val="bg1"/>
        </a:solidFill>
        <a:effectLst/>
      </p:bgPr>
    </p:bg>
    <p:spTree>
      <p:nvGrpSpPr>
        <p:cNvPr id="1" name=""/>
        <p:cNvGrpSpPr/>
        <p:nvPr/>
      </p:nvGrpSpPr>
      <p:grpSpPr>
        <a:xfrm>
          <a:off x="0" y="0"/>
          <a:ext cx="0" cy="0"/>
          <a:chOff x="0" y="0"/>
          <a:chExt cx="0" cy="0"/>
        </a:xfrm>
      </p:grpSpPr>
      <p:cxnSp>
        <p:nvCxnSpPr>
          <p:cNvPr id="26" name="Straight Connector 25"/>
          <p:cNvCxnSpPr/>
          <p:nvPr userDrawn="1"/>
        </p:nvCxnSpPr>
        <p:spPr>
          <a:xfrm>
            <a:off x="3167844" y="314950"/>
            <a:ext cx="0" cy="6228100"/>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6162164" y="1844824"/>
            <a:ext cx="0" cy="743480"/>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9" name="Text Placeholder 41"/>
          <p:cNvSpPr>
            <a:spLocks noGrp="1"/>
          </p:cNvSpPr>
          <p:nvPr>
            <p:ph type="body" sz="quarter" idx="13" hasCustomPrompt="1"/>
          </p:nvPr>
        </p:nvSpPr>
        <p:spPr>
          <a:xfrm>
            <a:off x="3865753" y="1948812"/>
            <a:ext cx="2197244" cy="535531"/>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Person</a:t>
            </a:r>
          </a:p>
        </p:txBody>
      </p:sp>
      <p:sp>
        <p:nvSpPr>
          <p:cNvPr id="60" name="Text Placeholder 41"/>
          <p:cNvSpPr>
            <a:spLocks noGrp="1"/>
          </p:cNvSpPr>
          <p:nvPr>
            <p:ph type="body" sz="quarter" idx="20" hasCustomPrompt="1"/>
          </p:nvPr>
        </p:nvSpPr>
        <p:spPr>
          <a:xfrm>
            <a:off x="6280414" y="1948812"/>
            <a:ext cx="2197244" cy="535531"/>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Information</a:t>
            </a:r>
          </a:p>
        </p:txBody>
      </p:sp>
      <p:cxnSp>
        <p:nvCxnSpPr>
          <p:cNvPr id="62" name="Straight Connector 61"/>
          <p:cNvCxnSpPr/>
          <p:nvPr userDrawn="1"/>
        </p:nvCxnSpPr>
        <p:spPr>
          <a:xfrm flipH="1">
            <a:off x="3869532" y="2830828"/>
            <a:ext cx="4914936" cy="0"/>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6162164" y="3118860"/>
            <a:ext cx="0" cy="743480"/>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4" name="Text Placeholder 41"/>
          <p:cNvSpPr>
            <a:spLocks noGrp="1"/>
          </p:cNvSpPr>
          <p:nvPr>
            <p:ph type="body" sz="quarter" idx="21" hasCustomPrompt="1"/>
          </p:nvPr>
        </p:nvSpPr>
        <p:spPr>
          <a:xfrm>
            <a:off x="3865753" y="3222842"/>
            <a:ext cx="2197244" cy="535531"/>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Person</a:t>
            </a:r>
          </a:p>
        </p:txBody>
      </p:sp>
      <p:sp>
        <p:nvSpPr>
          <p:cNvPr id="65" name="Text Placeholder 41"/>
          <p:cNvSpPr>
            <a:spLocks noGrp="1"/>
          </p:cNvSpPr>
          <p:nvPr>
            <p:ph type="body" sz="quarter" idx="22" hasCustomPrompt="1"/>
          </p:nvPr>
        </p:nvSpPr>
        <p:spPr>
          <a:xfrm>
            <a:off x="6280414" y="3222842"/>
            <a:ext cx="2197244" cy="535531"/>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Information</a:t>
            </a:r>
          </a:p>
        </p:txBody>
      </p:sp>
      <p:cxnSp>
        <p:nvCxnSpPr>
          <p:cNvPr id="66" name="Straight Connector 65"/>
          <p:cNvCxnSpPr/>
          <p:nvPr userDrawn="1"/>
        </p:nvCxnSpPr>
        <p:spPr>
          <a:xfrm flipH="1">
            <a:off x="3869532" y="4104864"/>
            <a:ext cx="4914936" cy="0"/>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6162164" y="4342996"/>
            <a:ext cx="0" cy="743480"/>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8" name="Text Placeholder 41"/>
          <p:cNvSpPr>
            <a:spLocks noGrp="1"/>
          </p:cNvSpPr>
          <p:nvPr>
            <p:ph type="body" sz="quarter" idx="23" hasCustomPrompt="1"/>
          </p:nvPr>
        </p:nvSpPr>
        <p:spPr>
          <a:xfrm>
            <a:off x="3865753" y="4446984"/>
            <a:ext cx="2197244" cy="535531"/>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Person</a:t>
            </a:r>
          </a:p>
        </p:txBody>
      </p:sp>
      <p:sp>
        <p:nvSpPr>
          <p:cNvPr id="69" name="Text Placeholder 41"/>
          <p:cNvSpPr>
            <a:spLocks noGrp="1"/>
          </p:cNvSpPr>
          <p:nvPr>
            <p:ph type="body" sz="quarter" idx="24" hasCustomPrompt="1"/>
          </p:nvPr>
        </p:nvSpPr>
        <p:spPr>
          <a:xfrm>
            <a:off x="6280414" y="4446984"/>
            <a:ext cx="2197244" cy="535531"/>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Information</a:t>
            </a:r>
          </a:p>
        </p:txBody>
      </p:sp>
      <p:cxnSp>
        <p:nvCxnSpPr>
          <p:cNvPr id="70" name="Straight Connector 69"/>
          <p:cNvCxnSpPr/>
          <p:nvPr userDrawn="1"/>
        </p:nvCxnSpPr>
        <p:spPr>
          <a:xfrm flipH="1">
            <a:off x="3869532" y="5329000"/>
            <a:ext cx="4914936" cy="0"/>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Slide Number Placeholder 36"/>
          <p:cNvSpPr>
            <a:spLocks noGrp="1"/>
          </p:cNvSpPr>
          <p:nvPr>
            <p:ph type="sldNum" sz="quarter" idx="18"/>
          </p:nvPr>
        </p:nvSpPr>
        <p:spPr>
          <a:xfrm>
            <a:off x="8730468" y="6356351"/>
            <a:ext cx="274453"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sp>
        <p:nvSpPr>
          <p:cNvPr id="73" name="Text Placeholder 21"/>
          <p:cNvSpPr>
            <a:spLocks noGrp="1"/>
          </p:cNvSpPr>
          <p:nvPr>
            <p:ph type="body" sz="quarter" idx="19" hasCustomPrompt="1"/>
          </p:nvPr>
        </p:nvSpPr>
        <p:spPr>
          <a:xfrm>
            <a:off x="305527" y="5032414"/>
            <a:ext cx="2556794" cy="618631"/>
          </a:xfrm>
        </p:spPr>
        <p:txBody>
          <a:bodyPr anchor="t">
            <a:noAutofit/>
          </a:bodyPr>
          <a:lstStyle>
            <a:lvl1pPr marL="0" indent="0" algn="ctr">
              <a:buFont typeface="Arial" charset="0"/>
              <a:buNone/>
              <a:defRPr sz="3200" i="0" baseline="0">
                <a:solidFill>
                  <a:schemeClr val="accent2"/>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1" smtClean="0"/>
              <a:t>Thank you</a:t>
            </a:r>
            <a:endParaRPr lang="en-US"/>
          </a:p>
        </p:txBody>
      </p:sp>
      <p:pic>
        <p:nvPicPr>
          <p:cNvPr id="18" name="Picture 17">
            <a:extLst>
              <a:ext uri="{FF2B5EF4-FFF2-40B4-BE49-F238E27FC236}">
                <a16:creationId xmlns:a16="http://schemas.microsoft.com/office/drawing/2014/main" id="{8EB38AAB-59EB-4788-8828-B01DC64D7B43}"/>
              </a:ext>
            </a:extLst>
          </p:cNvPr>
          <p:cNvPicPr>
            <a:picLocks noChangeAspect="1"/>
          </p:cNvPicPr>
          <p:nvPr userDrawn="1"/>
        </p:nvPicPr>
        <p:blipFill>
          <a:blip r:embed="rId2"/>
          <a:srcRect/>
          <a:stretch>
            <a:fillRect/>
          </a:stretch>
        </p:blipFill>
        <p:spPr>
          <a:xfrm>
            <a:off x="444821" y="957600"/>
            <a:ext cx="2426350" cy="2953512"/>
          </a:xfrm>
          <a:prstGeom prst="rec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Al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C2F0415-E8E5-4100-9D28-692EBB2C635E}"/>
              </a:ext>
            </a:extLst>
          </p:cNvPr>
          <p:cNvPicPr>
            <a:picLocks noChangeAspect="1"/>
          </p:cNvPicPr>
          <p:nvPr userDrawn="1"/>
        </p:nvPicPr>
        <p:blipFill>
          <a:blip r:embed="rId2"/>
          <a:srcRect r="35483" b="35459"/>
          <a:stretch>
            <a:fillRect/>
          </a:stretch>
        </p:blipFill>
        <p:spPr>
          <a:xfrm flipH="1">
            <a:off x="0" y="-1"/>
            <a:ext cx="9144000" cy="6860680"/>
          </a:xfrm>
          <a:prstGeom prst="rect"/>
        </p:spPr>
      </p:pic>
      <p:sp>
        <p:nvSpPr>
          <p:cNvPr id="23" name="Freeform 22"/>
          <p:cNvSpPr/>
          <p:nvPr userDrawn="1"/>
        </p:nvSpPr>
        <p:spPr>
          <a:xfrm rot="10800000" flipH="1">
            <a:off x="1" y="24392"/>
            <a:ext cx="1277634" cy="6814043"/>
          </a:xfrm>
          <a:custGeom>
            <a:gdLst>
              <a:gd name="connsiteX0" fmla="*/ 0 w 1703512"/>
              <a:gd name="connsiteY0" fmla="*/ 6814043 h 6814043"/>
              <a:gd name="connsiteX1" fmla="*/ 0 w 1703512"/>
              <a:gd name="connsiteY1" fmla="*/ 0 h 6814043"/>
              <a:gd name="connsiteX2" fmla="*/ 1703512 w 1703512"/>
              <a:gd name="connsiteY2" fmla="*/ 3407022 h 6814043"/>
            </a:gdLst>
            <a:cxnLst>
              <a:cxn ang="0">
                <a:pos x="connsiteX0" y="connsiteY0"/>
              </a:cxn>
              <a:cxn ang="0">
                <a:pos x="connsiteX1" y="connsiteY1"/>
              </a:cxn>
              <a:cxn ang="0">
                <a:pos x="connsiteX2" y="connsiteY2"/>
              </a:cxn>
            </a:cxnLst>
            <a:rect l="l" t="t" r="r" b="b"/>
            <a:pathLst>
              <a:path w="1703512" h="6814043">
                <a:moveTo>
                  <a:pt x="0" y="6814043"/>
                </a:moveTo>
                <a:lnTo>
                  <a:pt x="0" y="0"/>
                </a:lnTo>
                <a:lnTo>
                  <a:pt x="1703512" y="3407022"/>
                </a:lnTo>
                <a:close/>
              </a:path>
            </a:pathLst>
          </a:custGeom>
          <a:gradFill flip="none" rotWithShape="0">
            <a:gsLst>
              <a:gs pos="0">
                <a:srgbClr val="00998D">
                  <a:alpha val="50000"/>
                </a:srgbClr>
              </a:gs>
              <a:gs pos="99000">
                <a:srgbClr val="8DC63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27" name="Title 31"/>
          <p:cNvSpPr>
            <a:spLocks noGrp="1"/>
          </p:cNvSpPr>
          <p:nvPr>
            <p:ph type="title" hasCustomPrompt="1"/>
          </p:nvPr>
        </p:nvSpPr>
        <p:spPr>
          <a:xfrm>
            <a:off x="1851271" y="2776968"/>
            <a:ext cx="5637059" cy="701731"/>
          </a:xfrm>
        </p:spPr>
        <p:txBody>
          <a:bodyPr anchor="t" anchorCtr="0">
            <a:normAutofit/>
          </a:bodyPr>
          <a:lstStyle>
            <a:lvl1pPr>
              <a:defRPr sz="4000">
                <a:solidFill>
                  <a:schemeClr val="bg1"/>
                </a:solidFill>
              </a:defRPr>
            </a:lvl1pPr>
          </a:lstStyle>
          <a:p>
            <a:r>
              <a:rPr lang="en-US" dirty="1" smtClean="0"/>
              <a:t>[SECTION TITLE]</a:t>
            </a:r>
            <a:endParaRPr lang="en-US"/>
          </a:p>
        </p:txBody>
      </p:sp>
      <p:sp>
        <p:nvSpPr>
          <p:cNvPr id="28" name="Text Placeholder 46"/>
          <p:cNvSpPr>
            <a:spLocks noGrp="1"/>
          </p:cNvSpPr>
          <p:nvPr>
            <p:ph type="body" sz="quarter" idx="14" hasCustomPrompt="1"/>
          </p:nvPr>
        </p:nvSpPr>
        <p:spPr>
          <a:xfrm>
            <a:off x="1851271" y="2463023"/>
            <a:ext cx="5637059" cy="313932"/>
          </a:xfrm>
        </p:spPr>
        <p:txBody>
          <a:bodyPr wrap="square" anchor="ctr">
            <a:normAutofit/>
          </a:bodyPr>
          <a:lstStyle>
            <a:lvl1pPr marL="0" indent="0">
              <a:buNone/>
              <a:defRPr sz="1400" i="1" baseline="0">
                <a:solidFill>
                  <a:schemeClr val="bg1"/>
                </a:solidFill>
              </a:defRPr>
            </a:lvl1pPr>
          </a:lstStyle>
          <a:p>
            <a:r>
              <a:rPr lang="en-US" dirty="1" smtClean="0"/>
              <a:t>[PRESENTATION TITLE]</a:t>
            </a:r>
            <a:endParaRPr lang="en-US"/>
          </a:p>
        </p:txBody>
      </p:sp>
      <p:sp>
        <p:nvSpPr>
          <p:cNvPr id="29" name="Text Placeholder 3"/>
          <p:cNvSpPr>
            <a:spLocks noGrp="1"/>
          </p:cNvSpPr>
          <p:nvPr>
            <p:ph type="body" sz="quarter" idx="15" hasCustomPrompt="1"/>
          </p:nvPr>
        </p:nvSpPr>
        <p:spPr>
          <a:xfrm>
            <a:off x="1851271" y="2149091"/>
            <a:ext cx="5637059" cy="313932"/>
          </a:xfrm>
        </p:spPr>
        <p:txBody>
          <a:bodyPr wrap="square" anchor="ctr">
            <a:normAutofit/>
          </a:bodyPr>
          <a:lstStyle>
            <a:lvl1pPr marL="0" indent="0">
              <a:buNone/>
              <a:defRPr sz="1400" baseline="0">
                <a:solidFill>
                  <a:schemeClr val="accent1"/>
                </a:solidFill>
              </a:defRPr>
            </a:lvl1pPr>
          </a:lstStyle>
          <a:p>
            <a:r>
              <a:rPr lang="en-US" dirty="1" smtClean="0"/>
              <a:t>Bennett Jones/Bennett Jones Academy [CHOOSE ONE]</a:t>
            </a:r>
            <a:endParaRPr lang="en-US"/>
          </a:p>
        </p:txBody>
      </p:sp>
      <p:pic>
        <p:nvPicPr>
          <p:cNvPr id="13" name="Picture 12">
            <a:extLst>
              <a:ext uri="{FF2B5EF4-FFF2-40B4-BE49-F238E27FC236}">
                <a16:creationId xmlns:a16="http://schemas.microsoft.com/office/drawing/2014/main" id="{E82E2399-49A3-4309-87FC-15EC665474BD}"/>
              </a:ext>
            </a:extLst>
          </p:cNvPr>
          <p:cNvPicPr>
            <a:picLocks noChangeAspect="1"/>
          </p:cNvPicPr>
          <p:nvPr userDrawn="1"/>
        </p:nvPicPr>
        <p:blipFill>
          <a:blip r:embed="rId4"/>
          <a:srcRect/>
          <a:stretch>
            <a:fillRect/>
          </a:stretch>
        </p:blipFill>
        <p:spPr>
          <a:xfrm>
            <a:off x="6451879" y="5907645"/>
            <a:ext cx="1960559" cy="813837"/>
          </a:xfrm>
          <a:prstGeom prst="rect"/>
        </p:spPr>
      </p:pic>
      <p:grpSp>
        <p:nvGrpSpPr>
          <p:cNvPr id="14" name="triple hexagon"/>
          <p:cNvGrpSpPr/>
          <p:nvPr userDrawn="1"/>
        </p:nvGrpSpPr>
        <p:grpSpPr>
          <a:xfrm>
            <a:off x="8395096" y="6309320"/>
            <a:ext cx="690481" cy="765608"/>
            <a:chOff x="1056924" y="664846"/>
            <a:chExt cx="2500100" cy="2772120"/>
          </a:xfrm>
        </p:grpSpPr>
        <p:sp>
          <p:nvSpPr>
            <p:cNvPr id="16" name="Hexagon 15"/>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Slide Number Placeholder 36"/>
          <p:cNvSpPr>
            <a:spLocks noGrp="1"/>
          </p:cNvSpPr>
          <p:nvPr>
            <p:ph type="sldNum" sz="quarter" idx="18"/>
          </p:nvPr>
        </p:nvSpPr>
        <p:spPr>
          <a:xfrm>
            <a:off x="8555365" y="6356351"/>
            <a:ext cx="365937" cy="303756"/>
          </a:xfrm>
        </p:spPr>
        <p:txBody>
          <a:bodyPr anchor="ctr">
            <a:normAutofit/>
          </a:bodyPr>
          <a:lstStyle>
            <a:lvl1pPr algn="ctr">
              <a:defRPr sz="1000">
                <a:solidFill>
                  <a:schemeClr val="accent1"/>
                </a:solidFill>
              </a:defRPr>
            </a:lvl1pPr>
          </a:lstStyle>
          <a:p>
            <a:fld id="{8E22A6E6-357A-204A-8141-87424A8157F6}" type="slidenum">
              <a:rPr lang="en-US" smtClean="0"/>
              <a:t>0</a:t>
            </a:fld>
            <a:endParaRPr lang="en-US"/>
          </a:p>
        </p:txBody>
      </p:sp>
    </p:spTree>
    <p:extLst>
      <p:ext uri="{BB962C8B-B14F-4D97-AF65-F5344CB8AC3E}">
        <p14:creationId xmlns:p14="http://schemas.microsoft.com/office/powerpoint/2010/main" val="51456626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3/Picture/Light)">
    <p:bg>
      <p:bgPr>
        <a:solidFill>
          <a:schemeClr val="bg1"/>
        </a:solidFill>
        <a:effectLst/>
      </p:bgPr>
    </p:bg>
    <p:spTree>
      <p:nvGrpSpPr>
        <p:cNvPr id="1" name=""/>
        <p:cNvGrpSpPr/>
        <p:nvPr/>
      </p:nvGrpSpPr>
      <p:grpSpPr>
        <a:xfrm>
          <a:off x="0" y="0"/>
          <a:ext cx="0" cy="0"/>
          <a:chOff x="0" y="0"/>
          <a:chExt cx="0" cy="0"/>
        </a:xfrm>
      </p:grpSpPr>
      <p:sp>
        <p:nvSpPr>
          <p:cNvPr id="34" name="Picture Placeholder 2"/>
          <p:cNvSpPr>
            <a:spLocks noGrp="1"/>
          </p:cNvSpPr>
          <p:nvPr>
            <p:ph type="pic" sz="quarter" idx="20"/>
          </p:nvPr>
        </p:nvSpPr>
        <p:spPr>
          <a:xfrm>
            <a:off x="3869532" y="1385941"/>
            <a:ext cx="1241298" cy="1292400"/>
          </a:xfrm>
        </p:spPr>
        <p:txBody>
          <a:bodyPr>
            <a:noAutofit/>
          </a:bodyPr>
          <a:lstStyle>
            <a:lvl1pPr marL="0" indent="0">
              <a:buFontTx/>
              <a:buNone/>
              <a:defRPr sz="1050">
                <a:solidFill>
                  <a:schemeClr val="bg2">
                    <a:lumMod val="90000"/>
                  </a:schemeClr>
                </a:solidFill>
              </a:defRPr>
            </a:lvl1pPr>
          </a:lstStyle>
          <a:p>
            <a:r>
              <a:rPr lang="en-US" dirty="1" smtClean="0"/>
              <a:t>Click icon to add picture</a:t>
            </a:r>
            <a:endParaRPr lang="en-US"/>
          </a:p>
        </p:txBody>
      </p:sp>
      <p:sp>
        <p:nvSpPr>
          <p:cNvPr id="23" name="Picture Placeholder 2">
            <a:extLst>
              <a:ext uri="{FF2B5EF4-FFF2-40B4-BE49-F238E27FC236}">
                <a16:creationId xmlns:a16="http://schemas.microsoft.com/office/drawing/2014/main" id="{330A1296-7497-4DA9-917C-D30384EDAA8B}"/>
              </a:ext>
            </a:extLst>
          </p:cNvPr>
          <p:cNvSpPr>
            <a:spLocks noGrp="1"/>
          </p:cNvSpPr>
          <p:nvPr>
            <p:ph type="pic" sz="quarter" idx="33"/>
          </p:nvPr>
        </p:nvSpPr>
        <p:spPr>
          <a:xfrm>
            <a:off x="3869532" y="3141515"/>
            <a:ext cx="1241298" cy="1292400"/>
          </a:xfrm>
        </p:spPr>
        <p:txBody>
          <a:bodyPr>
            <a:noAutofit/>
          </a:bodyPr>
          <a:lstStyle>
            <a:lvl1pPr marL="0" indent="0">
              <a:buFontTx/>
              <a:buNone/>
              <a:defRPr sz="1050">
                <a:solidFill>
                  <a:schemeClr val="bg2">
                    <a:lumMod val="90000"/>
                  </a:schemeClr>
                </a:solidFill>
              </a:defRPr>
            </a:lvl1pPr>
          </a:lstStyle>
          <a:p>
            <a:r>
              <a:rPr lang="en-US" dirty="1" smtClean="0"/>
              <a:t>Click icon to add picture</a:t>
            </a:r>
            <a:endParaRPr lang="en-US"/>
          </a:p>
        </p:txBody>
      </p:sp>
      <p:sp>
        <p:nvSpPr>
          <p:cNvPr id="28" name="Picture Placeholder 2">
            <a:extLst>
              <a:ext uri="{FF2B5EF4-FFF2-40B4-BE49-F238E27FC236}">
                <a16:creationId xmlns:a16="http://schemas.microsoft.com/office/drawing/2014/main" id="{0823AA8B-5003-49FA-BC03-1C2B8A0AC12A}"/>
              </a:ext>
            </a:extLst>
          </p:cNvPr>
          <p:cNvSpPr>
            <a:spLocks noGrp="1"/>
          </p:cNvSpPr>
          <p:nvPr>
            <p:ph type="pic" sz="quarter" idx="34"/>
          </p:nvPr>
        </p:nvSpPr>
        <p:spPr>
          <a:xfrm>
            <a:off x="3869532" y="4926743"/>
            <a:ext cx="1241298" cy="1292400"/>
          </a:xfrm>
        </p:spPr>
        <p:txBody>
          <a:bodyPr>
            <a:noAutofit/>
          </a:bodyPr>
          <a:lstStyle>
            <a:lvl1pPr marL="0" indent="0">
              <a:buFontTx/>
              <a:buNone/>
              <a:defRPr sz="1050">
                <a:solidFill>
                  <a:schemeClr val="bg2">
                    <a:lumMod val="90000"/>
                  </a:schemeClr>
                </a:solidFill>
              </a:defRPr>
            </a:lvl1pPr>
          </a:lstStyle>
          <a:p>
            <a:r>
              <a:rPr lang="en-US" dirty="1" smtClean="0"/>
              <a:t>Click icon to add picture</a:t>
            </a:r>
            <a:endParaRPr lang="en-US"/>
          </a:p>
        </p:txBody>
      </p:sp>
      <p:cxnSp>
        <p:nvCxnSpPr>
          <p:cNvPr id="26" name="Straight Connector 25"/>
          <p:cNvCxnSpPr/>
          <p:nvPr userDrawn="1"/>
        </p:nvCxnSpPr>
        <p:spPr>
          <a:xfrm>
            <a:off x="3167844" y="314950"/>
            <a:ext cx="0" cy="6228100"/>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flipH="1">
            <a:off x="3869532" y="2932788"/>
            <a:ext cx="4914936" cy="0"/>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flipH="1">
            <a:off x="3869532" y="4707246"/>
            <a:ext cx="4914936" cy="0"/>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Slide Number Placeholder 36"/>
          <p:cNvSpPr>
            <a:spLocks noGrp="1"/>
          </p:cNvSpPr>
          <p:nvPr>
            <p:ph type="sldNum" sz="quarter" idx="18"/>
          </p:nvPr>
        </p:nvSpPr>
        <p:spPr>
          <a:xfrm>
            <a:off x="8730468" y="6356351"/>
            <a:ext cx="274453"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sp>
        <p:nvSpPr>
          <p:cNvPr id="73" name="Text Placeholder 21"/>
          <p:cNvSpPr>
            <a:spLocks noGrp="1"/>
          </p:cNvSpPr>
          <p:nvPr>
            <p:ph type="body" sz="quarter" idx="19" hasCustomPrompt="1"/>
          </p:nvPr>
        </p:nvSpPr>
        <p:spPr>
          <a:xfrm>
            <a:off x="305527" y="5032414"/>
            <a:ext cx="2556794" cy="618631"/>
          </a:xfrm>
        </p:spPr>
        <p:txBody>
          <a:bodyPr anchor="t">
            <a:normAutofit/>
          </a:bodyPr>
          <a:lstStyle>
            <a:lvl1pPr marL="0" indent="0" algn="ctr">
              <a:buFont typeface="Arial" charset="0"/>
              <a:buNone/>
              <a:defRPr sz="3200" i="0">
                <a:solidFill>
                  <a:schemeClr val="accent2"/>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1" smtClean="0"/>
              <a:t>Thank you</a:t>
            </a:r>
            <a:endParaRPr lang="en-US"/>
          </a:p>
        </p:txBody>
      </p:sp>
      <p:sp>
        <p:nvSpPr>
          <p:cNvPr id="25" name="Text Placeholder 41"/>
          <p:cNvSpPr>
            <a:spLocks noGrp="1"/>
          </p:cNvSpPr>
          <p:nvPr>
            <p:ph type="body" sz="quarter" idx="25" hasCustomPrompt="1"/>
          </p:nvPr>
        </p:nvSpPr>
        <p:spPr>
          <a:xfrm>
            <a:off x="5376489" y="1414752"/>
            <a:ext cx="2197244" cy="535531"/>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Person</a:t>
            </a:r>
          </a:p>
        </p:txBody>
      </p:sp>
      <p:sp>
        <p:nvSpPr>
          <p:cNvPr id="27" name="Text Placeholder 41"/>
          <p:cNvSpPr>
            <a:spLocks noGrp="1"/>
          </p:cNvSpPr>
          <p:nvPr>
            <p:ph type="body" sz="quarter" idx="26" hasCustomPrompt="1"/>
          </p:nvPr>
        </p:nvSpPr>
        <p:spPr>
          <a:xfrm>
            <a:off x="5376490" y="2142823"/>
            <a:ext cx="2197244" cy="535531"/>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Information</a:t>
            </a:r>
          </a:p>
        </p:txBody>
      </p:sp>
      <p:sp>
        <p:nvSpPr>
          <p:cNvPr id="30" name="Text Placeholder 41"/>
          <p:cNvSpPr>
            <a:spLocks noGrp="1"/>
          </p:cNvSpPr>
          <p:nvPr>
            <p:ph type="body" sz="quarter" idx="27" hasCustomPrompt="1"/>
          </p:nvPr>
        </p:nvSpPr>
        <p:spPr>
          <a:xfrm>
            <a:off x="5376489" y="3170319"/>
            <a:ext cx="2197244" cy="535531"/>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Person</a:t>
            </a:r>
          </a:p>
        </p:txBody>
      </p:sp>
      <p:sp>
        <p:nvSpPr>
          <p:cNvPr id="31" name="Text Placeholder 41"/>
          <p:cNvSpPr>
            <a:spLocks noGrp="1"/>
          </p:cNvSpPr>
          <p:nvPr>
            <p:ph type="body" sz="quarter" idx="28" hasCustomPrompt="1"/>
          </p:nvPr>
        </p:nvSpPr>
        <p:spPr>
          <a:xfrm>
            <a:off x="5376489" y="3898387"/>
            <a:ext cx="2197244" cy="535531"/>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Information</a:t>
            </a:r>
          </a:p>
        </p:txBody>
      </p:sp>
      <p:sp>
        <p:nvSpPr>
          <p:cNvPr id="32" name="Text Placeholder 41"/>
          <p:cNvSpPr>
            <a:spLocks noGrp="1"/>
          </p:cNvSpPr>
          <p:nvPr>
            <p:ph type="body" sz="quarter" idx="29" hasCustomPrompt="1"/>
          </p:nvPr>
        </p:nvSpPr>
        <p:spPr>
          <a:xfrm>
            <a:off x="5376489" y="4954130"/>
            <a:ext cx="2197244" cy="535531"/>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Person</a:t>
            </a:r>
          </a:p>
        </p:txBody>
      </p:sp>
      <p:sp>
        <p:nvSpPr>
          <p:cNvPr id="33" name="Text Placeholder 41"/>
          <p:cNvSpPr>
            <a:spLocks noGrp="1"/>
          </p:cNvSpPr>
          <p:nvPr>
            <p:ph type="body" sz="quarter" idx="30" hasCustomPrompt="1"/>
          </p:nvPr>
        </p:nvSpPr>
        <p:spPr>
          <a:xfrm>
            <a:off x="5376490" y="5682201"/>
            <a:ext cx="2197244" cy="535531"/>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Information</a:t>
            </a:r>
          </a:p>
        </p:txBody>
      </p:sp>
      <p:sp>
        <p:nvSpPr>
          <p:cNvPr id="39" name="Rectangle 38">
            <a:extLst>
              <a:ext uri="{FF2B5EF4-FFF2-40B4-BE49-F238E27FC236}">
                <a16:creationId xmlns:a16="http://schemas.microsoft.com/office/drawing/2014/main" id="{4B7D3FC3-69E7-4243-B417-C3ABCE8F7C58}"/>
              </a:ext>
            </a:extLst>
          </p:cNvPr>
          <p:cNvSpPr/>
          <p:nvPr userDrawn="1"/>
        </p:nvSpPr>
        <p:spPr>
          <a:xfrm>
            <a:off x="3870288" y="2677805"/>
            <a:ext cx="1241298" cy="45719"/>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Rectangle 39">
            <a:extLst>
              <a:ext uri="{FF2B5EF4-FFF2-40B4-BE49-F238E27FC236}">
                <a16:creationId xmlns:a16="http://schemas.microsoft.com/office/drawing/2014/main" id="{A5E81246-6274-453E-8EE1-C96AAAB56787}"/>
              </a:ext>
            </a:extLst>
          </p:cNvPr>
          <p:cNvSpPr/>
          <p:nvPr userDrawn="1"/>
        </p:nvSpPr>
        <p:spPr>
          <a:xfrm>
            <a:off x="3870288" y="4433928"/>
            <a:ext cx="1241298" cy="45719"/>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Rectangle 40">
            <a:extLst>
              <a:ext uri="{FF2B5EF4-FFF2-40B4-BE49-F238E27FC236}">
                <a16:creationId xmlns:a16="http://schemas.microsoft.com/office/drawing/2014/main" id="{9D78AEAA-A5DE-4FC6-B073-38C0F65BAA34}"/>
              </a:ext>
            </a:extLst>
          </p:cNvPr>
          <p:cNvSpPr/>
          <p:nvPr userDrawn="1"/>
        </p:nvSpPr>
        <p:spPr>
          <a:xfrm>
            <a:off x="3870288" y="6219156"/>
            <a:ext cx="1241298" cy="45719"/>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1" name="Picture 20">
            <a:extLst>
              <a:ext uri="{FF2B5EF4-FFF2-40B4-BE49-F238E27FC236}">
                <a16:creationId xmlns:a16="http://schemas.microsoft.com/office/drawing/2014/main" id="{8EB38AAB-59EB-4788-8828-B01DC64D7B43}"/>
              </a:ext>
            </a:extLst>
          </p:cNvPr>
          <p:cNvPicPr>
            <a:picLocks noChangeAspect="1"/>
          </p:cNvPicPr>
          <p:nvPr userDrawn="1"/>
        </p:nvPicPr>
        <p:blipFill>
          <a:blip r:embed="rId2"/>
          <a:srcRect/>
          <a:stretch>
            <a:fillRect/>
          </a:stretch>
        </p:blipFill>
        <p:spPr>
          <a:xfrm>
            <a:off x="444821" y="957600"/>
            <a:ext cx="2426350" cy="2953512"/>
          </a:xfrm>
          <a:prstGeom prst="rect"/>
        </p:spPr>
      </p:pic>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hank You (3/Picture/Light)">
    <p:bg>
      <p:bgPr>
        <a:solidFill>
          <a:schemeClr val="bg1"/>
        </a:solidFill>
        <a:effectLst/>
      </p:bgPr>
    </p:bg>
    <p:spTree>
      <p:nvGrpSpPr>
        <p:cNvPr id="1" name=""/>
        <p:cNvGrpSpPr/>
        <p:nvPr/>
      </p:nvGrpSpPr>
      <p:grpSpPr>
        <a:xfrm>
          <a:off x="0" y="0"/>
          <a:ext cx="0" cy="0"/>
          <a:chOff x="0" y="0"/>
          <a:chExt cx="0" cy="0"/>
        </a:xfrm>
      </p:grpSpPr>
      <p:sp>
        <p:nvSpPr>
          <p:cNvPr id="34" name="Picture Placeholder 2"/>
          <p:cNvSpPr>
            <a:spLocks noGrp="1"/>
          </p:cNvSpPr>
          <p:nvPr>
            <p:ph type="pic" sz="quarter" idx="20"/>
          </p:nvPr>
        </p:nvSpPr>
        <p:spPr>
          <a:xfrm>
            <a:off x="3869532" y="499435"/>
            <a:ext cx="1095478" cy="1140576"/>
          </a:xfrm>
        </p:spPr>
        <p:txBody>
          <a:bodyPr>
            <a:noAutofit/>
          </a:bodyPr>
          <a:lstStyle>
            <a:lvl1pPr marL="0" indent="0">
              <a:buFontTx/>
              <a:buNone/>
              <a:defRPr sz="1050">
                <a:solidFill>
                  <a:schemeClr val="bg2">
                    <a:lumMod val="90000"/>
                  </a:schemeClr>
                </a:solidFill>
              </a:defRPr>
            </a:lvl1pPr>
          </a:lstStyle>
          <a:p>
            <a:r>
              <a:rPr lang="en-US" dirty="1" smtClean="0"/>
              <a:t>Click icon to add picture</a:t>
            </a:r>
            <a:endParaRPr lang="en-US"/>
          </a:p>
        </p:txBody>
      </p:sp>
      <p:cxnSp>
        <p:nvCxnSpPr>
          <p:cNvPr id="26" name="Straight Connector 25"/>
          <p:cNvCxnSpPr/>
          <p:nvPr userDrawn="1"/>
        </p:nvCxnSpPr>
        <p:spPr>
          <a:xfrm>
            <a:off x="3167844" y="314950"/>
            <a:ext cx="0" cy="6228100"/>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flipH="1">
            <a:off x="3869532" y="1886018"/>
            <a:ext cx="4914936" cy="0"/>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flipH="1">
            <a:off x="3869532" y="3468134"/>
            <a:ext cx="4914936" cy="0"/>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Slide Number Placeholder 36"/>
          <p:cNvSpPr>
            <a:spLocks noGrp="1"/>
          </p:cNvSpPr>
          <p:nvPr>
            <p:ph type="sldNum" sz="quarter" idx="18"/>
          </p:nvPr>
        </p:nvSpPr>
        <p:spPr>
          <a:xfrm>
            <a:off x="8730468" y="6356351"/>
            <a:ext cx="274453"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sp>
        <p:nvSpPr>
          <p:cNvPr id="73" name="Text Placeholder 21"/>
          <p:cNvSpPr>
            <a:spLocks noGrp="1"/>
          </p:cNvSpPr>
          <p:nvPr>
            <p:ph type="body" sz="quarter" idx="19" hasCustomPrompt="1"/>
          </p:nvPr>
        </p:nvSpPr>
        <p:spPr>
          <a:xfrm>
            <a:off x="305527" y="5032414"/>
            <a:ext cx="2556794" cy="618631"/>
          </a:xfrm>
        </p:spPr>
        <p:txBody>
          <a:bodyPr anchor="t">
            <a:normAutofit/>
          </a:bodyPr>
          <a:lstStyle>
            <a:lvl1pPr marL="0" indent="0" algn="ctr">
              <a:buFont typeface="Arial" charset="0"/>
              <a:buNone/>
              <a:defRPr sz="3200" i="0">
                <a:solidFill>
                  <a:schemeClr val="accent2"/>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1" smtClean="0"/>
              <a:t>Thank you</a:t>
            </a:r>
            <a:endParaRPr lang="en-US"/>
          </a:p>
        </p:txBody>
      </p:sp>
      <p:sp>
        <p:nvSpPr>
          <p:cNvPr id="25" name="Text Placeholder 41"/>
          <p:cNvSpPr>
            <a:spLocks noGrp="1"/>
          </p:cNvSpPr>
          <p:nvPr>
            <p:ph type="body" sz="quarter" idx="25" hasCustomPrompt="1"/>
          </p:nvPr>
        </p:nvSpPr>
        <p:spPr>
          <a:xfrm>
            <a:off x="5232514" y="499435"/>
            <a:ext cx="1995860" cy="486448"/>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Person</a:t>
            </a:r>
          </a:p>
        </p:txBody>
      </p:sp>
      <p:sp>
        <p:nvSpPr>
          <p:cNvPr id="27" name="Text Placeholder 41"/>
          <p:cNvSpPr>
            <a:spLocks noGrp="1"/>
          </p:cNvSpPr>
          <p:nvPr>
            <p:ph type="body" sz="quarter" idx="26" hasCustomPrompt="1"/>
          </p:nvPr>
        </p:nvSpPr>
        <p:spPr>
          <a:xfrm>
            <a:off x="5232517" y="1153563"/>
            <a:ext cx="1995860" cy="486448"/>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Information</a:t>
            </a:r>
          </a:p>
        </p:txBody>
      </p:sp>
      <p:sp>
        <p:nvSpPr>
          <p:cNvPr id="39" name="Rectangle 38">
            <a:extLst>
              <a:ext uri="{FF2B5EF4-FFF2-40B4-BE49-F238E27FC236}">
                <a16:creationId xmlns:a16="http://schemas.microsoft.com/office/drawing/2014/main" id="{4B7D3FC3-69E7-4243-B417-C3ABCE8F7C58}"/>
              </a:ext>
            </a:extLst>
          </p:cNvPr>
          <p:cNvSpPr/>
          <p:nvPr userDrawn="1"/>
        </p:nvSpPr>
        <p:spPr>
          <a:xfrm>
            <a:off x="3869532" y="1640024"/>
            <a:ext cx="1102518" cy="45719"/>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Picture Placeholder 2"/>
          <p:cNvSpPr>
            <a:spLocks noGrp="1"/>
          </p:cNvSpPr>
          <p:nvPr>
            <p:ph type="pic" sz="quarter" idx="35"/>
          </p:nvPr>
        </p:nvSpPr>
        <p:spPr>
          <a:xfrm>
            <a:off x="3868635" y="2087984"/>
            <a:ext cx="1095478" cy="1140576"/>
          </a:xfrm>
        </p:spPr>
        <p:txBody>
          <a:bodyPr>
            <a:noAutofit/>
          </a:bodyPr>
          <a:lstStyle>
            <a:lvl1pPr marL="0" indent="0">
              <a:buFontTx/>
              <a:buNone/>
              <a:defRPr sz="1050">
                <a:solidFill>
                  <a:schemeClr val="bg2">
                    <a:lumMod val="90000"/>
                  </a:schemeClr>
                </a:solidFill>
              </a:defRPr>
            </a:lvl1pPr>
          </a:lstStyle>
          <a:p>
            <a:r>
              <a:rPr lang="en-US" dirty="1" smtClean="0"/>
              <a:t>Click icon to add picture</a:t>
            </a:r>
            <a:endParaRPr lang="en-US"/>
          </a:p>
        </p:txBody>
      </p:sp>
      <p:sp>
        <p:nvSpPr>
          <p:cNvPr id="24" name="Text Placeholder 41"/>
          <p:cNvSpPr>
            <a:spLocks noGrp="1"/>
          </p:cNvSpPr>
          <p:nvPr>
            <p:ph type="body" sz="quarter" idx="36" hasCustomPrompt="1"/>
          </p:nvPr>
        </p:nvSpPr>
        <p:spPr>
          <a:xfrm>
            <a:off x="5231617" y="2087984"/>
            <a:ext cx="1995860" cy="486448"/>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Person</a:t>
            </a:r>
          </a:p>
        </p:txBody>
      </p:sp>
      <p:sp>
        <p:nvSpPr>
          <p:cNvPr id="29" name="Text Placeholder 41"/>
          <p:cNvSpPr>
            <a:spLocks noGrp="1"/>
          </p:cNvSpPr>
          <p:nvPr>
            <p:ph type="body" sz="quarter" idx="37" hasCustomPrompt="1"/>
          </p:nvPr>
        </p:nvSpPr>
        <p:spPr>
          <a:xfrm>
            <a:off x="5231620" y="2742112"/>
            <a:ext cx="1995860" cy="486448"/>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Information</a:t>
            </a:r>
          </a:p>
        </p:txBody>
      </p:sp>
      <p:sp>
        <p:nvSpPr>
          <p:cNvPr id="35" name="Rectangle 34">
            <a:extLst>
              <a:ext uri="{FF2B5EF4-FFF2-40B4-BE49-F238E27FC236}">
                <a16:creationId xmlns:a16="http://schemas.microsoft.com/office/drawing/2014/main" id="{4B7D3FC3-69E7-4243-B417-C3ABCE8F7C58}"/>
              </a:ext>
            </a:extLst>
          </p:cNvPr>
          <p:cNvSpPr/>
          <p:nvPr userDrawn="1"/>
        </p:nvSpPr>
        <p:spPr>
          <a:xfrm>
            <a:off x="3868635" y="3228573"/>
            <a:ext cx="1102518" cy="45719"/>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Picture Placeholder 2"/>
          <p:cNvSpPr>
            <a:spLocks noGrp="1"/>
          </p:cNvSpPr>
          <p:nvPr>
            <p:ph type="pic" sz="quarter" idx="38"/>
          </p:nvPr>
        </p:nvSpPr>
        <p:spPr>
          <a:xfrm>
            <a:off x="3868635" y="3668574"/>
            <a:ext cx="1095478" cy="1140576"/>
          </a:xfrm>
        </p:spPr>
        <p:txBody>
          <a:bodyPr>
            <a:noAutofit/>
          </a:bodyPr>
          <a:lstStyle>
            <a:lvl1pPr marL="0" indent="0">
              <a:buFontTx/>
              <a:buNone/>
              <a:defRPr sz="1050">
                <a:solidFill>
                  <a:schemeClr val="bg2">
                    <a:lumMod val="90000"/>
                  </a:schemeClr>
                </a:solidFill>
              </a:defRPr>
            </a:lvl1pPr>
          </a:lstStyle>
          <a:p>
            <a:r>
              <a:rPr lang="en-US" dirty="1" smtClean="0"/>
              <a:t>Click icon to add picture</a:t>
            </a:r>
            <a:endParaRPr lang="en-US"/>
          </a:p>
        </p:txBody>
      </p:sp>
      <p:sp>
        <p:nvSpPr>
          <p:cNvPr id="37" name="Text Placeholder 41"/>
          <p:cNvSpPr>
            <a:spLocks noGrp="1"/>
          </p:cNvSpPr>
          <p:nvPr>
            <p:ph type="body" sz="quarter" idx="39" hasCustomPrompt="1"/>
          </p:nvPr>
        </p:nvSpPr>
        <p:spPr>
          <a:xfrm>
            <a:off x="5231617" y="3668574"/>
            <a:ext cx="1995860" cy="486448"/>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Person</a:t>
            </a:r>
          </a:p>
        </p:txBody>
      </p:sp>
      <p:sp>
        <p:nvSpPr>
          <p:cNvPr id="38" name="Text Placeholder 41"/>
          <p:cNvSpPr>
            <a:spLocks noGrp="1"/>
          </p:cNvSpPr>
          <p:nvPr>
            <p:ph type="body" sz="quarter" idx="40" hasCustomPrompt="1"/>
          </p:nvPr>
        </p:nvSpPr>
        <p:spPr>
          <a:xfrm>
            <a:off x="5231620" y="4322702"/>
            <a:ext cx="1995860" cy="486448"/>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Information</a:t>
            </a:r>
          </a:p>
        </p:txBody>
      </p:sp>
      <p:sp>
        <p:nvSpPr>
          <p:cNvPr id="42" name="Rectangle 41">
            <a:extLst>
              <a:ext uri="{FF2B5EF4-FFF2-40B4-BE49-F238E27FC236}">
                <a16:creationId xmlns:a16="http://schemas.microsoft.com/office/drawing/2014/main" id="{4B7D3FC3-69E7-4243-B417-C3ABCE8F7C58}"/>
              </a:ext>
            </a:extLst>
          </p:cNvPr>
          <p:cNvSpPr/>
          <p:nvPr userDrawn="1"/>
        </p:nvSpPr>
        <p:spPr>
          <a:xfrm>
            <a:off x="3868635" y="4809163"/>
            <a:ext cx="1102518" cy="45719"/>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44" name="Straight Connector 43"/>
          <p:cNvCxnSpPr/>
          <p:nvPr userDrawn="1"/>
        </p:nvCxnSpPr>
        <p:spPr>
          <a:xfrm flipH="1">
            <a:off x="3870429" y="5057469"/>
            <a:ext cx="4914936" cy="0"/>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Picture Placeholder 2"/>
          <p:cNvSpPr>
            <a:spLocks noGrp="1"/>
          </p:cNvSpPr>
          <p:nvPr>
            <p:ph type="pic" sz="quarter" idx="41"/>
          </p:nvPr>
        </p:nvSpPr>
        <p:spPr>
          <a:xfrm>
            <a:off x="3869532" y="5259435"/>
            <a:ext cx="1095478" cy="1140576"/>
          </a:xfrm>
        </p:spPr>
        <p:txBody>
          <a:bodyPr>
            <a:noAutofit/>
          </a:bodyPr>
          <a:lstStyle>
            <a:lvl1pPr marL="0" indent="0">
              <a:buFontTx/>
              <a:buNone/>
              <a:defRPr sz="1050">
                <a:solidFill>
                  <a:schemeClr val="bg2">
                    <a:lumMod val="90000"/>
                  </a:schemeClr>
                </a:solidFill>
              </a:defRPr>
            </a:lvl1pPr>
          </a:lstStyle>
          <a:p>
            <a:r>
              <a:rPr lang="en-US" dirty="1" smtClean="0"/>
              <a:t>Click icon to add picture</a:t>
            </a:r>
            <a:endParaRPr lang="en-US"/>
          </a:p>
        </p:txBody>
      </p:sp>
      <p:sp>
        <p:nvSpPr>
          <p:cNvPr id="46" name="Text Placeholder 41"/>
          <p:cNvSpPr>
            <a:spLocks noGrp="1"/>
          </p:cNvSpPr>
          <p:nvPr>
            <p:ph type="body" sz="quarter" idx="42" hasCustomPrompt="1"/>
          </p:nvPr>
        </p:nvSpPr>
        <p:spPr>
          <a:xfrm>
            <a:off x="5232514" y="5259435"/>
            <a:ext cx="1995860" cy="486448"/>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Person</a:t>
            </a:r>
          </a:p>
        </p:txBody>
      </p:sp>
      <p:sp>
        <p:nvSpPr>
          <p:cNvPr id="47" name="Text Placeholder 41"/>
          <p:cNvSpPr>
            <a:spLocks noGrp="1"/>
          </p:cNvSpPr>
          <p:nvPr>
            <p:ph type="body" sz="quarter" idx="43" hasCustomPrompt="1"/>
          </p:nvPr>
        </p:nvSpPr>
        <p:spPr>
          <a:xfrm>
            <a:off x="5232517" y="5913563"/>
            <a:ext cx="1995860" cy="486448"/>
          </a:xfrm>
        </p:spPr>
        <p:txBody>
          <a:bodyPr anchor="ctr">
            <a:normAutofit/>
          </a:bodyPr>
          <a:lstStyle>
            <a:lvl1pPr marL="0" indent="0">
              <a:spcBef>
                <a:spcPct val="0"/>
              </a:spcBef>
              <a:buFont typeface="Arial" charset="0"/>
              <a:buNone/>
              <a:defRPr sz="1200" baseline="0">
                <a:solidFill>
                  <a:schemeClr val="tx2"/>
                </a:solidFill>
              </a:defRPr>
            </a:lvl1pPr>
          </a:lstStyle>
          <a:p>
            <a:r>
              <a:rPr lang="en-US" dirty="1"/>
              <a:t>Contact Information</a:t>
            </a:r>
          </a:p>
        </p:txBody>
      </p:sp>
      <p:sp>
        <p:nvSpPr>
          <p:cNvPr id="48" name="Rectangle 47">
            <a:extLst>
              <a:ext uri="{FF2B5EF4-FFF2-40B4-BE49-F238E27FC236}">
                <a16:creationId xmlns:a16="http://schemas.microsoft.com/office/drawing/2014/main" id="{4B7D3FC3-69E7-4243-B417-C3ABCE8F7C58}"/>
              </a:ext>
            </a:extLst>
          </p:cNvPr>
          <p:cNvSpPr/>
          <p:nvPr userDrawn="1"/>
        </p:nvSpPr>
        <p:spPr>
          <a:xfrm>
            <a:off x="3869532" y="6400024"/>
            <a:ext cx="1102518" cy="45719"/>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8" name="Picture 27">
            <a:extLst>
              <a:ext uri="{FF2B5EF4-FFF2-40B4-BE49-F238E27FC236}">
                <a16:creationId xmlns:a16="http://schemas.microsoft.com/office/drawing/2014/main" id="{8EB38AAB-59EB-4788-8828-B01DC64D7B43}"/>
              </a:ext>
            </a:extLst>
          </p:cNvPr>
          <p:cNvPicPr>
            <a:picLocks noChangeAspect="1"/>
          </p:cNvPicPr>
          <p:nvPr userDrawn="1"/>
        </p:nvPicPr>
        <p:blipFill>
          <a:blip r:embed="rId2"/>
          <a:srcRect/>
          <a:stretch>
            <a:fillRect/>
          </a:stretch>
        </p:blipFill>
        <p:spPr>
          <a:xfrm>
            <a:off x="444821" y="957600"/>
            <a:ext cx="2426350" cy="2953512"/>
          </a:xfrm>
          <a:prstGeom prst="rect"/>
        </p:spPr>
      </p:pic>
    </p:spTree>
    <p:extLst>
      <p:ext uri="{BB962C8B-B14F-4D97-AF65-F5344CB8AC3E}">
        <p14:creationId xmlns:p14="http://schemas.microsoft.com/office/powerpoint/2010/main" val="15042579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ver Slide">
    <p:bg>
      <p:bgPr>
        <a:solidFill>
          <a:schemeClr val="accent1"/>
        </a:solidFill>
        <a:effectLst/>
      </p:bgPr>
    </p:bg>
    <p:spTree>
      <p:nvGrpSpPr>
        <p:cNvPr id="1" name=""/>
        <p:cNvGrpSpPr/>
        <p:nvPr/>
      </p:nvGrpSpPr>
      <p:grpSpPr>
        <a:xfrm>
          <a:off x="0" y="0"/>
          <a:ext cx="0" cy="0"/>
          <a:chOff x="0" y="0"/>
          <a:chExt cx="0" cy="0"/>
        </a:xfrm>
      </p:grpSpPr>
      <p:sp>
        <p:nvSpPr>
          <p:cNvPr id="6" name="TextBox 5"/>
          <p:cNvSpPr txBox="1"/>
          <p:nvPr userDrawn="1"/>
        </p:nvSpPr>
        <p:spPr>
          <a:xfrm>
            <a:off x="9448800" y="8215"/>
            <a:ext cx="3124200" cy="4062650"/>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Cover </a:t>
            </a:r>
            <a:r>
              <a:rPr lang="en-US" sz="1800" b="1" i="0" baseline="0" dirty="1">
                <a:solidFill>
                  <a:srgbClr val="004E9C"/>
                </a:solidFill>
                <a:latin typeface="Arial"/>
                <a:cs typeface="Arial"/>
              </a:rPr>
              <a:t>Slide</a:t>
            </a:r>
          </a:p>
          <a:p>
            <a:pPr marL="0" marR="0" indent="0" algn="l" defTabSz="914400" fontAlgn="auto" rtl="0" eaLnBrk="1" latinLnBrk="0" hangingPunct="1">
              <a:lnSpc>
                <a:spcPct val="100000"/>
              </a:lnSpc>
              <a:spcBef>
                <a:spcPct val="0"/>
              </a:spcBef>
              <a:spcAft>
                <a:spcPct val="0"/>
              </a:spcAft>
              <a:buClrTx/>
              <a:buSzTx/>
              <a:buFontTx/>
              <a:buNone/>
              <a:defRPr/>
            </a:pPr>
            <a:r>
              <a:rPr lang="en-US" sz="1800" b="0" i="0" baseline="0" dirty="1">
                <a:solidFill>
                  <a:srgbClr val="004E9C"/>
                </a:solidFill>
                <a:latin typeface="Arial"/>
                <a:cs typeface="Arial"/>
              </a:rPr>
              <a:t>(For onscreen display)</a:t>
            </a:r>
            <a:br>
              <a:rPr lang="en-US" sz="1800" b="0" i="0" baseline="0" dirty="1">
                <a:solidFill>
                  <a:srgbClr val="004E9C"/>
                </a:solidFill>
                <a:latin typeface="Arial"/>
                <a:cs typeface="Arial"/>
              </a:rPr>
            </a:br>
            <a:br>
              <a:rPr lang="en-US" sz="1800" b="0" i="0" baseline="0" dirty="1">
                <a:solidFill>
                  <a:srgbClr val="004E9C"/>
                </a:solidFill>
                <a:latin typeface="Arial"/>
                <a:cs typeface="Arial"/>
              </a:rPr>
            </a:br>
            <a:r>
              <a:rPr lang="en-US" sz="1200" b="1" i="0" baseline="0" dirty="1">
                <a:solidFill>
                  <a:srgbClr val="004E9C"/>
                </a:solidFill>
                <a:latin typeface="Arial"/>
                <a:cs typeface="Arial"/>
              </a:rPr>
              <a:t>If you are planning on printing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1" i="0" baseline="0" dirty="1">
                <a:solidFill>
                  <a:srgbClr val="004E9C"/>
                </a:solidFill>
                <a:latin typeface="Arial"/>
                <a:cs typeface="Arial"/>
              </a:rPr>
              <a:t>this document, consider using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1" i="0" baseline="0" dirty="1">
                <a:solidFill>
                  <a:srgbClr val="004E9C"/>
                </a:solidFill>
                <a:latin typeface="Arial"/>
                <a:cs typeface="Arial"/>
              </a:rPr>
              <a:t>the alternative white layout or leaving this slide out altogether</a:t>
            </a:r>
            <a:endParaRPr lang="en-US" sz="1200" b="1" i="0">
              <a:solidFill>
                <a:srgbClr val="004E9C"/>
              </a:solidFill>
              <a:latin typeface="Arial"/>
              <a:cs typeface="Arial"/>
            </a:endParaRPr>
          </a:p>
          <a:p>
            <a:pPr marL="0" indent="0" algn="l">
              <a:lnSpc>
                <a:spcPct val="100000"/>
              </a:lnSpc>
              <a:buFont typeface="Arial"/>
              <a:buNone/>
            </a:pPr>
            <a:endParaRPr lang="en-US" sz="1200" b="0" i="0">
              <a:solidFill>
                <a:srgbClr val="004E9C"/>
              </a:solidFill>
              <a:latin typeface="Arial"/>
              <a:cs typeface="Arial"/>
            </a:endParaRPr>
          </a:p>
          <a:p>
            <a:pPr marL="0" indent="0" algn="l">
              <a:lnSpc>
                <a:spcPct val="100000"/>
              </a:lnSpc>
              <a:buFont typeface="Arial"/>
              <a:buNone/>
            </a:pPr>
            <a:r>
              <a:rPr lang="en-US" sz="1200" b="0" i="0" baseline="0" dirty="1">
                <a:solidFill>
                  <a:srgbClr val="004E9C"/>
                </a:solidFill>
                <a:latin typeface="Arial"/>
                <a:cs typeface="Arial"/>
              </a:rPr>
              <a:t>In a presentation context the cover slide is typically displayed while the audience members are getting their seating and the room is being set up. As soon as the speaker takes the stand it is time to switch to the </a:t>
            </a:r>
          </a:p>
          <a:p>
            <a:pPr marL="0" indent="0" algn="l">
              <a:lnSpc>
                <a:spcPct val="100000"/>
              </a:lnSpc>
              <a:buFont typeface="Arial"/>
              <a:buNone/>
            </a:pPr>
            <a:r>
              <a:rPr lang="en-US" sz="1200" b="0" i="0" baseline="0" dirty="1">
                <a:solidFill>
                  <a:srgbClr val="004E9C"/>
                </a:solidFill>
                <a:latin typeface="Arial"/>
                <a:cs typeface="Arial"/>
              </a:rPr>
              <a:t>main title slide.</a:t>
            </a:r>
          </a:p>
          <a:p>
            <a:pPr marL="0" indent="0" algn="l">
              <a:lnSpc>
                <a:spcPct val="100000"/>
              </a:lnSpc>
              <a:buFont typeface="Arial"/>
              <a:buNone/>
            </a:pPr>
            <a:endParaRPr lang="en-US" sz="1200" b="0" i="0" baseline="0">
              <a:solidFill>
                <a:srgbClr val="004E9C"/>
              </a:solidFill>
              <a:latin typeface="Arial"/>
              <a:cs typeface="Arial"/>
            </a:endParaRPr>
          </a:p>
          <a:p>
            <a:pPr marL="0" indent="0" algn="l">
              <a:lnSpc>
                <a:spcPct val="100000"/>
              </a:lnSpc>
              <a:buFont typeface="Arial"/>
              <a:buNone/>
            </a:pPr>
            <a:r>
              <a:rPr lang="en-US" sz="1200" b="0" i="0" baseline="0" dirty="1">
                <a:solidFill>
                  <a:srgbClr val="004E9C"/>
                </a:solidFill>
                <a:latin typeface="Arial"/>
                <a:cs typeface="Arial"/>
              </a:rPr>
              <a:t>During a one-on-one presentation this slide would act as a placeholder until the actual presentation begins.</a:t>
            </a:r>
          </a:p>
        </p:txBody>
      </p:sp>
      <p:pic>
        <p:nvPicPr>
          <p:cNvPr id="5" name="Picture 4"/>
          <p:cNvPicPr>
            <a:picLocks noChangeAspect="1"/>
          </p:cNvPicPr>
          <p:nvPr userDrawn="1"/>
        </p:nvPicPr>
        <p:blipFill>
          <a:blip r:embed="rId2"/>
          <a:srcRect/>
          <a:stretch>
            <a:fillRect/>
          </a:stretch>
        </p:blipFill>
        <p:spPr>
          <a:xfrm>
            <a:off x="-16934" y="-25400"/>
            <a:ext cx="9177867" cy="6883400"/>
          </a:xfrm>
          <a:prstGeom prst="rect"/>
        </p:spPr>
      </p:pic>
      <p:pic>
        <p:nvPicPr>
          <p:cNvPr id="7" name="Picture 6"/>
          <p:cNvPicPr>
            <a:picLocks noChangeAspect="1"/>
          </p:cNvPicPr>
          <p:nvPr userDrawn="1"/>
        </p:nvPicPr>
        <p:blipFill>
          <a:blip r:embed="rId3"/>
          <a:srcRect/>
          <a:stretch>
            <a:fillRect/>
          </a:stretch>
        </p:blipFill>
        <p:spPr>
          <a:xfrm>
            <a:off x="2806700" y="2984500"/>
            <a:ext cx="3530600" cy="889000"/>
          </a:xfrm>
          <a:prstGeom prst="rect"/>
        </p:spPr>
      </p:pic>
    </p:spTree>
    <p:extLst>
      <p:ext uri="{BB962C8B-B14F-4D97-AF65-F5344CB8AC3E}">
        <p14:creationId xmlns:p14="http://schemas.microsoft.com/office/powerpoint/2010/main" val="409571457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Cover Slide (Printer Friendly)">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a:xfrm>
            <a:off x="0" y="6705600"/>
            <a:ext cx="9144000" cy="152400"/>
          </a:xfrm>
          <a:prstGeom prst="rect"/>
        </p:spPr>
      </p:pic>
      <p:sp>
        <p:nvSpPr>
          <p:cNvPr id="29" name="TextBox 28"/>
          <p:cNvSpPr txBox="1"/>
          <p:nvPr userDrawn="1"/>
        </p:nvSpPr>
        <p:spPr>
          <a:xfrm>
            <a:off x="9448800" y="8215"/>
            <a:ext cx="3124200" cy="4247316"/>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Cover </a:t>
            </a:r>
            <a:r>
              <a:rPr lang="en-US" sz="1800" b="1" i="0" baseline="0" dirty="1">
                <a:solidFill>
                  <a:srgbClr val="004E9C"/>
                </a:solidFill>
                <a:latin typeface="Arial"/>
                <a:cs typeface="Arial"/>
              </a:rPr>
              <a:t>Slide</a:t>
            </a:r>
          </a:p>
          <a:p>
            <a:pPr marL="0" indent="0" algn="l">
              <a:lnSpc>
                <a:spcPct val="100000"/>
              </a:lnSpc>
              <a:buFont typeface="Arial"/>
              <a:buNone/>
            </a:pPr>
            <a:r>
              <a:rPr lang="en-US" sz="1800" b="0" i="0" baseline="0" dirty="1">
                <a:solidFill>
                  <a:srgbClr val="004E9C"/>
                </a:solidFill>
                <a:latin typeface="Arial"/>
                <a:cs typeface="Arial"/>
              </a:rPr>
              <a:t>(Printer friendly version)</a:t>
            </a:r>
          </a:p>
          <a:p>
            <a:pPr marL="0" indent="0" algn="l">
              <a:lnSpc>
                <a:spcPct val="100000"/>
              </a:lnSpc>
              <a:buFont typeface="Arial"/>
              <a:buNone/>
            </a:pPr>
            <a:br>
              <a:rPr lang="en-US" sz="1800" b="0" i="0" baseline="0" dirty="1">
                <a:solidFill>
                  <a:srgbClr val="004E9C"/>
                </a:solidFill>
                <a:latin typeface="Arial"/>
                <a:cs typeface="Arial"/>
              </a:rPr>
            </a:br>
            <a:r>
              <a:rPr lang="en-US" sz="1200" b="1" i="0" baseline="0" dirty="1">
                <a:solidFill>
                  <a:schemeClr val="tx1"/>
                </a:solidFill>
                <a:latin typeface="Arial"/>
                <a:cs typeface="Arial"/>
              </a:rPr>
              <a:t>Use this layout if you are planning </a:t>
            </a:r>
          </a:p>
          <a:p>
            <a:pPr marL="0" indent="0" algn="l">
              <a:lnSpc>
                <a:spcPct val="100000"/>
              </a:lnSpc>
              <a:buFont typeface="Arial"/>
              <a:buNone/>
            </a:pPr>
            <a:r>
              <a:rPr lang="en-US" sz="1200" b="1" i="0" baseline="0" dirty="1">
                <a:solidFill>
                  <a:schemeClr val="tx1"/>
                </a:solidFill>
                <a:latin typeface="Arial"/>
                <a:cs typeface="Arial"/>
              </a:rPr>
              <a:t>on printing the presentation. For presentations that are intended for screen viewing only you should use the blue version of this slide.</a:t>
            </a:r>
            <a:endParaRPr lang="en-US" sz="1200" b="1" i="0">
              <a:solidFill>
                <a:schemeClr val="tx1"/>
              </a:solidFill>
              <a:latin typeface="Arial"/>
              <a:cs typeface="Arial"/>
            </a:endParaRPr>
          </a:p>
          <a:p>
            <a:pPr marL="0" indent="0" algn="l">
              <a:lnSpc>
                <a:spcPct val="100000"/>
              </a:lnSpc>
              <a:buFont typeface="Arial"/>
              <a:buNone/>
            </a:pPr>
            <a:endParaRPr lang="en-US" sz="1200" b="0" i="0">
              <a:solidFill>
                <a:srgbClr val="004E9C"/>
              </a:solidFill>
              <a:latin typeface="Arial"/>
              <a:cs typeface="Arial"/>
            </a:endParaRPr>
          </a:p>
          <a:p>
            <a:pPr marL="0" indent="0" algn="l">
              <a:lnSpc>
                <a:spcPct val="100000"/>
              </a:lnSpc>
              <a:buFont typeface="Arial"/>
              <a:buNone/>
            </a:pPr>
            <a:r>
              <a:rPr lang="en-US" sz="1200" b="0" i="0" baseline="0" dirty="1">
                <a:solidFill>
                  <a:srgbClr val="004E9C"/>
                </a:solidFill>
                <a:latin typeface="Arial"/>
                <a:cs typeface="Arial"/>
              </a:rPr>
              <a:t>In a presentation context the cover slide is typically displayed while the audience members are getting their seating and the room is being set up. As soon as the speaker takes the stand it is time to switch to the </a:t>
            </a:r>
          </a:p>
          <a:p>
            <a:pPr marL="0" indent="0" algn="l">
              <a:lnSpc>
                <a:spcPct val="100000"/>
              </a:lnSpc>
              <a:buFont typeface="Arial"/>
              <a:buNone/>
            </a:pPr>
            <a:r>
              <a:rPr lang="en-US" sz="1200" b="0" i="0" baseline="0" dirty="1">
                <a:solidFill>
                  <a:srgbClr val="004E9C"/>
                </a:solidFill>
                <a:latin typeface="Arial"/>
                <a:cs typeface="Arial"/>
              </a:rPr>
              <a:t>main title slide.</a:t>
            </a:r>
          </a:p>
          <a:p>
            <a:pPr marL="0" indent="0" algn="l">
              <a:lnSpc>
                <a:spcPct val="100000"/>
              </a:lnSpc>
              <a:buFont typeface="Arial"/>
              <a:buNone/>
            </a:pPr>
            <a:endParaRPr lang="en-US" sz="1200" b="0" i="0" baseline="0">
              <a:solidFill>
                <a:srgbClr val="004E9C"/>
              </a:solidFill>
              <a:latin typeface="Arial"/>
              <a:cs typeface="Arial"/>
            </a:endParaRPr>
          </a:p>
          <a:p>
            <a:pPr marL="0" indent="0" algn="l">
              <a:lnSpc>
                <a:spcPct val="100000"/>
              </a:lnSpc>
              <a:buFont typeface="Arial"/>
              <a:buNone/>
            </a:pPr>
            <a:r>
              <a:rPr lang="en-US" sz="1200" b="0" i="0" baseline="0" dirty="1">
                <a:solidFill>
                  <a:srgbClr val="004E9C"/>
                </a:solidFill>
                <a:latin typeface="Arial"/>
                <a:cs typeface="Arial"/>
              </a:rPr>
              <a:t>During a one-on-one presentation this slide would act as a placeholder until the actual presentation begins.</a:t>
            </a:r>
          </a:p>
        </p:txBody>
      </p:sp>
      <p:pic>
        <p:nvPicPr>
          <p:cNvPr id="3" name="Picture 2"/>
          <p:cNvPicPr>
            <a:picLocks noChangeAspect="1"/>
          </p:cNvPicPr>
          <p:nvPr userDrawn="1"/>
        </p:nvPicPr>
        <p:blipFill>
          <a:blip r:embed="rId3"/>
          <a:srcRect/>
          <a:stretch>
            <a:fillRect/>
          </a:stretch>
        </p:blipFill>
        <p:spPr>
          <a:xfrm>
            <a:off x="2806700" y="2984500"/>
            <a:ext cx="3530600" cy="889000"/>
          </a:xfrm>
          <a:prstGeom prst="rect"/>
        </p:spPr>
      </p:pic>
    </p:spTree>
    <p:extLst>
      <p:ext uri="{BB962C8B-B14F-4D97-AF65-F5344CB8AC3E}">
        <p14:creationId xmlns:p14="http://schemas.microsoft.com/office/powerpoint/2010/main" val="188942927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srcRect/>
          <a:stretch>
            <a:fillRect/>
          </a:stretch>
        </p:blipFill>
        <p:spPr>
          <a:xfrm>
            <a:off x="-16934" y="-25400"/>
            <a:ext cx="9177867" cy="6883400"/>
          </a:xfrm>
          <a:prstGeom prst="rect"/>
        </p:spPr>
      </p:pic>
      <p:sp>
        <p:nvSpPr>
          <p:cNvPr id="51" name="Text Placeholder 24"/>
          <p:cNvSpPr>
            <a:spLocks noGrp="1"/>
          </p:cNvSpPr>
          <p:nvPr>
            <p:ph type="body" sz="quarter" idx="11" hasCustomPrompt="1"/>
          </p:nvPr>
        </p:nvSpPr>
        <p:spPr>
          <a:xfrm>
            <a:off x="762000" y="731143"/>
            <a:ext cx="7620000" cy="564257"/>
          </a:xfrm>
          <a:prstGeom prst="rect"/>
        </p:spPr>
        <p:txBody>
          <a:bodyPr vert="horz" lIns="0" tIns="0" rIns="0" bIns="0">
            <a:spAutoFit/>
          </a:bodyPr>
          <a:lstStyle>
            <a:lvl1pPr marL="0" indent="0" algn="l">
              <a:lnSpc>
                <a:spcPts val="4200"/>
              </a:lnSpc>
              <a:spcBef>
                <a:spcPct val="0"/>
              </a:spcBef>
              <a:buNone/>
              <a:defRPr sz="4500" b="1" i="0" cap="none" spc="-100" baseline="0">
                <a:solidFill>
                  <a:schemeClr val="accent3"/>
                </a:solidFill>
                <a:latin typeface="Arial" pitchFamily="34" charset="0"/>
                <a:cs typeface="Arial" pitchFamily="34" charset="0"/>
              </a:defRPr>
            </a:lvl1pPr>
          </a:lstStyle>
          <a:p>
            <a:pPr lvl="0"/>
            <a:r>
              <a:rPr lang="en-US" dirty="1"/>
              <a:t>Presentation title.</a:t>
            </a:r>
          </a:p>
        </p:txBody>
      </p:sp>
      <p:sp>
        <p:nvSpPr>
          <p:cNvPr id="52" name="Text Placeholder 2"/>
          <p:cNvSpPr>
            <a:spLocks noGrp="1"/>
          </p:cNvSpPr>
          <p:nvPr>
            <p:ph type="body" sz="quarter" idx="12" hasCustomPrompt="1"/>
          </p:nvPr>
        </p:nvSpPr>
        <p:spPr>
          <a:xfrm>
            <a:off x="762000" y="1752600"/>
            <a:ext cx="5359400" cy="1236236"/>
          </a:xfrm>
          <a:prstGeom prst="rect"/>
        </p:spPr>
        <p:txBody>
          <a:bodyPr vert="horz" lIns="0" tIns="0" rIns="0" bIns="0">
            <a:spAutoFit/>
          </a:bodyPr>
          <a:lstStyle>
            <a:lvl1pPr marL="0" indent="0">
              <a:lnSpc>
                <a:spcPts val="2400"/>
              </a:lnSpc>
              <a:spcBef>
                <a:spcPct val="0"/>
              </a:spcBef>
              <a:buNone/>
              <a:defRPr sz="2200" baseline="0">
                <a:solidFill>
                  <a:schemeClr val="bg1"/>
                </a:solidFill>
                <a:latin typeface="Arial" pitchFamily="34" charset="0"/>
                <a:cs typeface="Arial" pitchFamily="34" charset="0"/>
              </a:defRPr>
            </a:lvl1pPr>
          </a:lstStyle>
          <a:p>
            <a:pPr lvl="0"/>
            <a:r>
              <a:rPr lang="en-US" dirty="1"/>
              <a:t>Add a subtitle to support the main title. Keep the title short and focused by using a subtitle to give additional information about the contents of this document instead.</a:t>
            </a:r>
          </a:p>
        </p:txBody>
      </p:sp>
      <p:sp>
        <p:nvSpPr>
          <p:cNvPr id="53" name="Text Placeholder 8"/>
          <p:cNvSpPr>
            <a:spLocks noGrp="1"/>
          </p:cNvSpPr>
          <p:nvPr>
            <p:ph type="body" sz="quarter" idx="13" hasCustomPrompt="1"/>
          </p:nvPr>
        </p:nvSpPr>
        <p:spPr>
          <a:xfrm>
            <a:off x="762000" y="6096001"/>
            <a:ext cx="5334000" cy="238527"/>
          </a:xfrm>
          <a:prstGeom prst="rect"/>
        </p:spPr>
        <p:txBody>
          <a:bodyPr vert="horz" wrap="square" lIns="0" tIns="0" rIns="0" bIns="0" anchor="t" anchorCtr="0">
            <a:spAutoFit/>
          </a:bodyPr>
          <a:lstStyle>
            <a:lvl1pPr marL="0" indent="0">
              <a:lnSpc>
                <a:spcPts val="1800"/>
              </a:lnSpc>
              <a:spcBef>
                <a:spcPct val="0"/>
              </a:spcBef>
              <a:buNone/>
              <a:defRPr b="1" i="0" spc="-50" baseline="0">
                <a:solidFill>
                  <a:schemeClr val="bg1"/>
                </a:solidFill>
                <a:latin typeface="Arial" pitchFamily="34" charset="0"/>
                <a:cs typeface="Arial" pitchFamily="34" charset="0"/>
              </a:defRPr>
            </a:lvl1pPr>
          </a:lstStyle>
          <a:p>
            <a:pPr lvl="0"/>
            <a:r>
              <a:rPr lang="en-US" dirty="1"/>
              <a:t>Enter Date e.g. April 16, 2015</a:t>
            </a:r>
          </a:p>
        </p:txBody>
      </p:sp>
      <p:cxnSp>
        <p:nvCxnSpPr>
          <p:cNvPr id="55" name="Straight Connector 54"/>
          <p:cNvCxnSpPr/>
          <p:nvPr userDrawn="1"/>
        </p:nvCxnSpPr>
        <p:spPr>
          <a:xfrm>
            <a:off x="-533400" y="1752600"/>
            <a:ext cx="0" cy="2133600"/>
          </a:xfrm>
          <a:prstGeom prst="line"/>
        </p:spPr>
        <p:style>
          <a:lnRef idx="1">
            <a:schemeClr val="dk1"/>
          </a:lnRef>
          <a:fillRef idx="0">
            <a:schemeClr val="dk1"/>
          </a:fillRef>
          <a:effectRef idx="0">
            <a:schemeClr val="dk1"/>
          </a:effectRef>
          <a:fontRef idx="minor">
            <a:schemeClr val="tx1"/>
          </a:fontRef>
        </p:style>
      </p:cxnSp>
      <p:cxnSp>
        <p:nvCxnSpPr>
          <p:cNvPr id="56" name="Straight Arrow Connector 55"/>
          <p:cNvCxnSpPr/>
          <p:nvPr userDrawn="1"/>
        </p:nvCxnSpPr>
        <p:spPr>
          <a:xfrm>
            <a:off x="-533400" y="17526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userDrawn="1"/>
        </p:nvCxnSpPr>
        <p:spPr>
          <a:xfrm>
            <a:off x="-533400" y="22860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58" name="Straight Arrow Connector 57"/>
          <p:cNvCxnSpPr/>
          <p:nvPr userDrawn="1"/>
        </p:nvCxnSpPr>
        <p:spPr>
          <a:xfrm>
            <a:off x="-1752600" y="2819400"/>
            <a:ext cx="17526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59" name="Straight Arrow Connector 58"/>
          <p:cNvCxnSpPr/>
          <p:nvPr userDrawn="1"/>
        </p:nvCxnSpPr>
        <p:spPr>
          <a:xfrm>
            <a:off x="-533400" y="33528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60" name="Straight Arrow Connector 59"/>
          <p:cNvCxnSpPr/>
          <p:nvPr userDrawn="1"/>
        </p:nvCxnSpPr>
        <p:spPr>
          <a:xfrm>
            <a:off x="-533400" y="38862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65" name="Straight Arrow Connector 64"/>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sp>
        <p:nvSpPr>
          <p:cNvPr id="67" name="TextBox 66"/>
          <p:cNvSpPr txBox="1"/>
          <p:nvPr userDrawn="1"/>
        </p:nvSpPr>
        <p:spPr>
          <a:xfrm>
            <a:off x="-3048000" y="2438400"/>
            <a:ext cx="2514600" cy="2359620"/>
          </a:xfrm>
          <a:prstGeom prst="rect"/>
          <a:noFill/>
        </p:spPr>
        <p:txBody>
          <a:bodyPr wrap="square" lIns="254000" tIns="254000" rIns="254000" bIns="254000" rtlCol="0">
            <a:spAutoFit/>
          </a:bodyPr>
          <a:lstStyle/>
          <a:p>
            <a:pPr algn="l">
              <a:lnSpc>
                <a:spcPct val="100000"/>
              </a:lnSpc>
            </a:pPr>
            <a:r>
              <a:rPr lang="en-US" sz="1200" b="1" i="0" dirty="1">
                <a:solidFill>
                  <a:schemeClr val="accent1"/>
                </a:solidFill>
                <a:latin typeface="Arial"/>
                <a:cs typeface="Arial"/>
              </a:rPr>
              <a:t>Alignment:</a:t>
            </a:r>
          </a:p>
          <a:p>
            <a:pPr algn="l">
              <a:lnSpc>
                <a:spcPct val="100000"/>
              </a:lnSpc>
            </a:pPr>
            <a:endParaRPr lang="en-US" sz="1200" b="1" i="0">
              <a:solidFill>
                <a:schemeClr val="accent1"/>
              </a:solidFill>
              <a:latin typeface="Arial"/>
              <a:cs typeface="Arial"/>
            </a:endParaRPr>
          </a:p>
          <a:p>
            <a:pPr algn="l">
              <a:lnSpc>
                <a:spcPct val="100000"/>
              </a:lnSpc>
            </a:pPr>
            <a:r>
              <a:rPr lang="en-US" sz="1200" b="0" i="0" dirty="1">
                <a:solidFill>
                  <a:schemeClr val="accent1"/>
                </a:solidFill>
                <a:latin typeface="Arial"/>
                <a:cs typeface="Arial"/>
              </a:rPr>
              <a:t>Start by</a:t>
            </a:r>
            <a:r>
              <a:rPr lang="en-US" sz="1200" b="0" i="0" baseline="0" dirty="1">
                <a:solidFill>
                  <a:schemeClr val="accent1"/>
                </a:solidFill>
                <a:latin typeface="Arial"/>
                <a:cs typeface="Arial"/>
              </a:rPr>
              <a:t> entering the title, </a:t>
            </a:r>
          </a:p>
          <a:p>
            <a:pPr algn="l">
              <a:lnSpc>
                <a:spcPct val="100000"/>
              </a:lnSpc>
            </a:pPr>
            <a:r>
              <a:rPr lang="en-US" sz="1200" b="0" i="0" baseline="0" dirty="1">
                <a:solidFill>
                  <a:schemeClr val="accent1"/>
                </a:solidFill>
                <a:latin typeface="Arial"/>
                <a:cs typeface="Arial"/>
              </a:rPr>
              <a:t>and then </a:t>
            </a:r>
            <a:r>
              <a:rPr lang="en-US" sz="1200" b="0" i="0" dirty="1">
                <a:solidFill>
                  <a:schemeClr val="accent1"/>
                </a:solidFill>
                <a:latin typeface="Arial"/>
                <a:cs typeface="Arial"/>
              </a:rPr>
              <a:t>align the top of </a:t>
            </a:r>
          </a:p>
          <a:p>
            <a:pPr algn="l">
              <a:lnSpc>
                <a:spcPct val="100000"/>
              </a:lnSpc>
            </a:pPr>
            <a:r>
              <a:rPr lang="en-US" sz="1200" b="0" i="0" dirty="1">
                <a:solidFill>
                  <a:schemeClr val="accent1"/>
                </a:solidFill>
                <a:latin typeface="Arial"/>
                <a:cs typeface="Arial"/>
              </a:rPr>
              <a:t>the subtitle’s textbox with</a:t>
            </a:r>
            <a:r>
              <a:rPr lang="en-US" sz="1200" b="0" i="0" baseline="0" dirty="1">
                <a:solidFill>
                  <a:schemeClr val="accent1"/>
                </a:solidFill>
                <a:latin typeface="Arial"/>
                <a:cs typeface="Arial"/>
              </a:rPr>
              <a:t> </a:t>
            </a:r>
          </a:p>
          <a:p>
            <a:pPr algn="l">
              <a:lnSpc>
                <a:spcPct val="100000"/>
              </a:lnSpc>
            </a:pPr>
            <a:r>
              <a:rPr lang="en-US" sz="1200" b="0" i="0" baseline="0" dirty="1">
                <a:solidFill>
                  <a:schemeClr val="accent1"/>
                </a:solidFill>
                <a:latin typeface="Arial"/>
                <a:cs typeface="Arial"/>
              </a:rPr>
              <a:t>One of these arrows so that the vertical space between the title and the subtitle match the space between </a:t>
            </a:r>
          </a:p>
          <a:p>
            <a:pPr algn="l">
              <a:lnSpc>
                <a:spcPct val="100000"/>
              </a:lnSpc>
            </a:pPr>
            <a:r>
              <a:rPr lang="en-US" sz="1200" b="0" i="0" baseline="0" dirty="1">
                <a:solidFill>
                  <a:schemeClr val="accent1"/>
                </a:solidFill>
                <a:latin typeface="Arial"/>
                <a:cs typeface="Arial"/>
              </a:rPr>
              <a:t>the arrows.</a:t>
            </a:r>
            <a:endParaRPr lang="en-US" sz="1200" b="0" i="0">
              <a:solidFill>
                <a:schemeClr val="accent1"/>
              </a:solidFill>
              <a:latin typeface="Arial"/>
              <a:cs typeface="Arial"/>
            </a:endParaRPr>
          </a:p>
        </p:txBody>
      </p:sp>
      <p:sp>
        <p:nvSpPr>
          <p:cNvPr id="68" name="TextBox 67"/>
          <p:cNvSpPr txBox="1"/>
          <p:nvPr userDrawn="1"/>
        </p:nvSpPr>
        <p:spPr>
          <a:xfrm>
            <a:off x="9448800" y="8215"/>
            <a:ext cx="3124200" cy="6463306"/>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Title</a:t>
            </a:r>
            <a:r>
              <a:rPr lang="en-US" sz="1800" b="1" i="0" baseline="0" dirty="1">
                <a:solidFill>
                  <a:srgbClr val="004E9C"/>
                </a:solidFill>
                <a:latin typeface="Arial"/>
                <a:cs typeface="Arial"/>
              </a:rPr>
              <a:t> Slide</a:t>
            </a:r>
          </a:p>
          <a:p>
            <a:pPr marL="0" marR="0" indent="0" algn="l" defTabSz="914400" fontAlgn="auto" rtl="0" eaLnBrk="1" latinLnBrk="0" hangingPunct="1">
              <a:lnSpc>
                <a:spcPct val="100000"/>
              </a:lnSpc>
              <a:spcBef>
                <a:spcPct val="0"/>
              </a:spcBef>
              <a:spcAft>
                <a:spcPct val="0"/>
              </a:spcAft>
              <a:buClrTx/>
              <a:buSzTx/>
              <a:buFontTx/>
              <a:buNone/>
              <a:defRPr/>
            </a:pPr>
            <a:r>
              <a:rPr lang="en-US" sz="1800" b="0" i="0" baseline="0" dirty="1">
                <a:solidFill>
                  <a:srgbClr val="004E9C"/>
                </a:solidFill>
                <a:latin typeface="Arial"/>
                <a:cs typeface="Arial"/>
              </a:rPr>
              <a:t>(For onscreen display)</a:t>
            </a:r>
            <a:br>
              <a:rPr lang="en-US" sz="1800" b="0" i="0" baseline="0" dirty="1">
                <a:solidFill>
                  <a:srgbClr val="004E9C"/>
                </a:solidFill>
                <a:latin typeface="Arial"/>
                <a:cs typeface="Arial"/>
              </a:rPr>
            </a:br>
            <a:br>
              <a:rPr lang="en-US" sz="1800" b="0" i="0" baseline="0" dirty="1">
                <a:solidFill>
                  <a:srgbClr val="004E9C"/>
                </a:solidFill>
                <a:latin typeface="Arial"/>
                <a:cs typeface="Arial"/>
              </a:rPr>
            </a:br>
            <a:r>
              <a:rPr lang="en-US" sz="1200" b="1" i="0" baseline="0" dirty="1">
                <a:solidFill>
                  <a:srgbClr val="004E9C"/>
                </a:solidFill>
                <a:latin typeface="Arial"/>
                <a:cs typeface="Arial"/>
              </a:rPr>
              <a:t>If you are planning on printing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1" i="0" baseline="0" dirty="1">
                <a:solidFill>
                  <a:srgbClr val="004E9C"/>
                </a:solidFill>
                <a:latin typeface="Arial"/>
                <a:cs typeface="Arial"/>
              </a:rPr>
              <a:t>this document, consider using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1" i="0" baseline="0" dirty="1">
                <a:solidFill>
                  <a:srgbClr val="004E9C"/>
                </a:solidFill>
                <a:latin typeface="Arial"/>
                <a:cs typeface="Arial"/>
              </a:rPr>
              <a:t>the alternative white layout.</a:t>
            </a:r>
            <a:endParaRPr lang="en-US" sz="1200" b="1" i="0">
              <a:solidFill>
                <a:srgbClr val="004E9C"/>
              </a:solidFill>
              <a:latin typeface="Arial"/>
              <a:cs typeface="Arial"/>
            </a:endParaRPr>
          </a:p>
          <a:p>
            <a:pPr marL="0" indent="0" algn="l">
              <a:lnSpc>
                <a:spcPct val="100000"/>
              </a:lnSpc>
              <a:buFont typeface="Arial"/>
              <a:buNone/>
            </a:pPr>
            <a:endParaRPr lang="en-US" sz="1200" b="0" i="0">
              <a:solidFill>
                <a:srgbClr val="004E9C"/>
              </a:solidFill>
              <a:latin typeface="Arial"/>
              <a:cs typeface="Arial"/>
            </a:endParaRPr>
          </a:p>
          <a:p>
            <a:pPr marL="0" indent="0" algn="l">
              <a:lnSpc>
                <a:spcPct val="100000"/>
              </a:lnSpc>
              <a:buFont typeface="Arial"/>
              <a:buNone/>
            </a:pPr>
            <a:r>
              <a:rPr lang="en-US" sz="1200" b="0" i="0" dirty="1">
                <a:solidFill>
                  <a:srgbClr val="004E9C"/>
                </a:solidFill>
                <a:latin typeface="Arial"/>
                <a:cs typeface="Arial"/>
              </a:rPr>
              <a:t>Keep titles succinct.</a:t>
            </a:r>
            <a:r>
              <a:rPr lang="en-US" sz="1200" b="0" i="0" baseline="0" dirty="1">
                <a:solidFill>
                  <a:srgbClr val="004E9C"/>
                </a:solidFill>
                <a:latin typeface="Arial"/>
                <a:cs typeface="Arial"/>
              </a:rPr>
              <a:t> Rather use </a:t>
            </a:r>
          </a:p>
          <a:p>
            <a:pPr marL="0" indent="0" algn="l">
              <a:lnSpc>
                <a:spcPct val="100000"/>
              </a:lnSpc>
              <a:buFont typeface="Arial"/>
              <a:buNone/>
            </a:pPr>
            <a:r>
              <a:rPr lang="en-US" sz="1200" b="0" i="0" baseline="0" dirty="1">
                <a:solidFill>
                  <a:srgbClr val="004E9C"/>
                </a:solidFill>
                <a:latin typeface="Arial"/>
                <a:cs typeface="Arial"/>
              </a:rPr>
              <a:t>the subtitle to provide additional information.</a:t>
            </a:r>
          </a:p>
          <a:p>
            <a:pPr marL="0" indent="0" algn="l">
              <a:lnSpc>
                <a:spcPct val="100000"/>
              </a:lnSpc>
              <a:buFont typeface="Arial"/>
              <a:buNone/>
            </a:pPr>
            <a:endParaRPr lang="en-US" sz="1200" b="0" i="0" baseline="0">
              <a:solidFill>
                <a:srgbClr val="004E9C"/>
              </a:solidFill>
              <a:latin typeface="Arial"/>
              <a:cs typeface="Arial"/>
            </a:endParaRPr>
          </a:p>
          <a:p>
            <a:pPr marL="0" indent="0" algn="l">
              <a:lnSpc>
                <a:spcPct val="100000"/>
              </a:lnSpc>
              <a:buFont typeface="Arial"/>
              <a:buNone/>
            </a:pPr>
            <a:r>
              <a:rPr lang="en-US" sz="1200" b="0" i="0" baseline="0" dirty="1">
                <a:solidFill>
                  <a:srgbClr val="004E9C"/>
                </a:solidFill>
                <a:latin typeface="Arial"/>
                <a:cs typeface="Arial"/>
              </a:rPr>
              <a:t>Both title and subtitle should be written in sentence case.</a:t>
            </a:r>
          </a:p>
          <a:p>
            <a:pPr marL="152400" indent="-152400" algn="l">
              <a:lnSpc>
                <a:spcPct val="100000"/>
              </a:lnSpc>
              <a:buFont typeface="Arial"/>
              <a:buChar char="•"/>
            </a:pPr>
            <a:endParaRPr lang="en-US" sz="1200" b="0" i="0" baseline="0">
              <a:solidFill>
                <a:srgbClr val="004E9C"/>
              </a:solidFill>
              <a:latin typeface="Arial"/>
              <a:cs typeface="Arial"/>
            </a:endParaRPr>
          </a:p>
          <a:p>
            <a:pPr marL="0" indent="0" algn="l">
              <a:lnSpc>
                <a:spcPct val="100000"/>
              </a:lnSpc>
              <a:buFont typeface="Arial"/>
              <a:buNone/>
            </a:pPr>
            <a:r>
              <a:rPr lang="en-US" sz="1200" b="0" i="0" baseline="0" dirty="1">
                <a:solidFill>
                  <a:srgbClr val="004E9C"/>
                </a:solidFill>
                <a:latin typeface="Arial"/>
                <a:cs typeface="Arial"/>
              </a:rPr>
              <a:t>The first line or sentence of the title should be yellow. Additional lines </a:t>
            </a:r>
          </a:p>
          <a:p>
            <a:pPr marL="0" indent="0" algn="l">
              <a:lnSpc>
                <a:spcPct val="100000"/>
              </a:lnSpc>
              <a:buFont typeface="Arial"/>
              <a:buNone/>
            </a:pPr>
            <a:r>
              <a:rPr lang="en-US" sz="1200" b="0" i="0" baseline="0" dirty="1">
                <a:solidFill>
                  <a:srgbClr val="004E9C"/>
                </a:solidFill>
                <a:latin typeface="Arial"/>
                <a:cs typeface="Arial"/>
              </a:rPr>
              <a:t>can be white.</a:t>
            </a:r>
          </a:p>
          <a:p>
            <a:pPr marL="0" indent="0" algn="l">
              <a:lnSpc>
                <a:spcPct val="100000"/>
              </a:lnSpc>
              <a:buFont typeface="Arial"/>
              <a:buNone/>
            </a:pPr>
            <a:endParaRPr lang="en-US" sz="1200" b="0" i="0" baseline="0">
              <a:solidFill>
                <a:srgbClr val="004E9C"/>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Avoid having a single word on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it’s own line at the end of the title or subtitle. These are called ‘orphans’ and your presentation will look a lot more professional without them.</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To get rid of them, you can adjust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the width of the  textbox so that all the lines span more or less the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same width.</a:t>
            </a:r>
          </a:p>
          <a:p>
            <a:pPr marL="0" marR="0" indent="0" algn="l" defTabSz="914400" fontAlgn="auto" rtl="0" eaLnBrk="1" latinLnBrk="0" hangingPunct="1">
              <a:lnSpc>
                <a:spcPct val="100000"/>
              </a:lnSpc>
              <a:spcBef>
                <a:spcPct val="0"/>
              </a:spcBef>
              <a:spcAft>
                <a:spcPct val="0"/>
              </a:spcAft>
              <a:buClrTx/>
              <a:buSzTx/>
              <a:buFont typeface="Arial"/>
              <a:buNone/>
              <a:defRPr/>
            </a:pPr>
            <a:endParaRPr lang="en-US" sz="1200" b="0" i="0" baseline="0">
              <a:solidFill>
                <a:srgbClr val="004E9C"/>
              </a:solidFill>
              <a:latin typeface="Arial"/>
              <a:cs typeface="Arial"/>
            </a:endParaRPr>
          </a:p>
          <a:p>
            <a:pPr marL="0" indent="0" algn="l">
              <a:lnSpc>
                <a:spcPct val="100000"/>
              </a:lnSpc>
              <a:buFont typeface="Arial"/>
              <a:buNone/>
            </a:pPr>
            <a:r>
              <a:rPr lang="en-US" sz="1200" b="0" i="0" baseline="0" dirty="1">
                <a:solidFill>
                  <a:srgbClr val="004E9C"/>
                </a:solidFill>
                <a:latin typeface="Arial"/>
                <a:cs typeface="Arial"/>
              </a:rPr>
              <a:t>Please follow the alignment instructions to the left of this slide </a:t>
            </a:r>
          </a:p>
          <a:p>
            <a:pPr marL="0" indent="0" algn="l">
              <a:lnSpc>
                <a:spcPct val="100000"/>
              </a:lnSpc>
              <a:buFont typeface="Arial"/>
              <a:buNone/>
            </a:pPr>
            <a:r>
              <a:rPr lang="en-US" sz="1200" b="0" i="0" baseline="0" dirty="1">
                <a:solidFill>
                  <a:srgbClr val="004E9C"/>
                </a:solidFill>
                <a:latin typeface="Arial"/>
                <a:cs typeface="Arial"/>
              </a:rPr>
              <a:t>to vertically place the subtitle </a:t>
            </a:r>
          </a:p>
          <a:p>
            <a:pPr marL="0" indent="0" algn="l">
              <a:lnSpc>
                <a:spcPct val="100000"/>
              </a:lnSpc>
              <a:buFont typeface="Arial"/>
              <a:buNone/>
            </a:pPr>
            <a:r>
              <a:rPr lang="en-US" sz="1200" b="0" i="0" baseline="0" dirty="1">
                <a:solidFill>
                  <a:srgbClr val="004E9C"/>
                </a:solidFill>
                <a:latin typeface="Arial"/>
                <a:cs typeface="Arial"/>
              </a:rPr>
              <a:t>In relation to the main title.</a:t>
            </a:r>
          </a:p>
        </p:txBody>
      </p:sp>
      <p:cxnSp>
        <p:nvCxnSpPr>
          <p:cNvPr id="95" name="Straight Arrow Connector 94"/>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111" name="Straight Connector 110"/>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12" name="Straight Connector 111"/>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13" name="Straight Connector 112"/>
          <p:cNvCxnSpPr/>
          <p:nvPr userDrawn="1"/>
        </p:nvCxnSpPr>
        <p:spPr>
          <a:xfrm flipH="1">
            <a:off x="-228602" y="6096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14" name="Straight Connector 113"/>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15" name="Straight Connector 114"/>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16" name="Straight Connector 115"/>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17" name="Straight Connector 116"/>
          <p:cNvCxnSpPr/>
          <p:nvPr userDrawn="1"/>
        </p:nvCxnSpPr>
        <p:spPr>
          <a:xfrm flipH="1">
            <a:off x="9144000" y="6096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18" name="Straight Connector 117"/>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26" name="Picture 25"/>
          <p:cNvPicPr>
            <a:picLocks noChangeAspect="1"/>
          </p:cNvPicPr>
          <p:nvPr userDrawn="1"/>
        </p:nvPicPr>
        <p:blipFill>
          <a:blip r:embed="rId3"/>
          <a:srcRect/>
          <a:stretch>
            <a:fillRect/>
          </a:stretch>
        </p:blipFill>
        <p:spPr>
          <a:xfrm>
            <a:off x="6972300" y="6019800"/>
            <a:ext cx="1714500" cy="431800"/>
          </a:xfrm>
          <a:prstGeom prst="rect"/>
        </p:spPr>
      </p:pic>
    </p:spTree>
    <p:extLst>
      <p:ext uri="{BB962C8B-B14F-4D97-AF65-F5344CB8AC3E}">
        <p14:creationId xmlns:p14="http://schemas.microsoft.com/office/powerpoint/2010/main" val="383954461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Printer Friendly)">
    <p:spTree>
      <p:nvGrpSpPr>
        <p:cNvPr id="1" name=""/>
        <p:cNvGrpSpPr/>
        <p:nvPr/>
      </p:nvGrpSpPr>
      <p:grpSpPr>
        <a:xfrm>
          <a:off x="0" y="0"/>
          <a:ext cx="0" cy="0"/>
          <a:chOff x="0" y="0"/>
          <a:chExt cx="0" cy="0"/>
        </a:xfrm>
      </p:grpSpPr>
      <p:sp>
        <p:nvSpPr>
          <p:cNvPr id="25" name="Text Placeholder 24"/>
          <p:cNvSpPr>
            <a:spLocks noGrp="1"/>
          </p:cNvSpPr>
          <p:nvPr>
            <p:ph type="body" sz="quarter" idx="11" hasCustomPrompt="1"/>
          </p:nvPr>
        </p:nvSpPr>
        <p:spPr>
          <a:xfrm>
            <a:off x="762000" y="731143"/>
            <a:ext cx="7620000" cy="564257"/>
          </a:xfrm>
          <a:prstGeom prst="rect"/>
        </p:spPr>
        <p:txBody>
          <a:bodyPr vert="horz" lIns="0" tIns="0" rIns="0" bIns="0">
            <a:spAutoFit/>
          </a:bodyPr>
          <a:lstStyle>
            <a:lvl1pPr marL="0" indent="0" algn="l">
              <a:lnSpc>
                <a:spcPts val="4200"/>
              </a:lnSpc>
              <a:spcBef>
                <a:spcPct val="0"/>
              </a:spcBef>
              <a:buNone/>
              <a:defRPr sz="4500" b="1" i="0" cap="none" spc="-100" baseline="0">
                <a:solidFill>
                  <a:schemeClr val="accent3"/>
                </a:solidFill>
                <a:latin typeface="Arial" pitchFamily="34" charset="0"/>
                <a:cs typeface="Arial" pitchFamily="34" charset="0"/>
              </a:defRPr>
            </a:lvl1pPr>
          </a:lstStyle>
          <a:p>
            <a:pPr lvl="0"/>
            <a:r>
              <a:rPr lang="en-US" dirty="1"/>
              <a:t>Presentation title.</a:t>
            </a:r>
          </a:p>
        </p:txBody>
      </p:sp>
      <p:sp>
        <p:nvSpPr>
          <p:cNvPr id="3" name="Text Placeholder 2"/>
          <p:cNvSpPr>
            <a:spLocks noGrp="1"/>
          </p:cNvSpPr>
          <p:nvPr>
            <p:ph type="body" sz="quarter" idx="12" hasCustomPrompt="1"/>
          </p:nvPr>
        </p:nvSpPr>
        <p:spPr>
          <a:xfrm>
            <a:off x="762000" y="1752600"/>
            <a:ext cx="5359400" cy="1236236"/>
          </a:xfrm>
          <a:prstGeom prst="rect"/>
        </p:spPr>
        <p:txBody>
          <a:bodyPr vert="horz" lIns="0" tIns="0" rIns="0" bIns="0">
            <a:spAutoFit/>
          </a:bodyPr>
          <a:lstStyle>
            <a:lvl1pPr marL="0" indent="0">
              <a:lnSpc>
                <a:spcPts val="2400"/>
              </a:lnSpc>
              <a:spcBef>
                <a:spcPct val="0"/>
              </a:spcBef>
              <a:buNone/>
              <a:defRPr sz="2200" baseline="0">
                <a:solidFill>
                  <a:schemeClr val="tx1"/>
                </a:solidFill>
                <a:latin typeface="Arial" pitchFamily="34" charset="0"/>
                <a:cs typeface="Arial" pitchFamily="34" charset="0"/>
              </a:defRPr>
            </a:lvl1pPr>
          </a:lstStyle>
          <a:p>
            <a:pPr lvl="0"/>
            <a:r>
              <a:rPr lang="en-US" dirty="1"/>
              <a:t>Add a subtitle to support the main title. Keep the title short and focused by using a subtitle to give additional information about the contents of this document instead.</a:t>
            </a:r>
          </a:p>
        </p:txBody>
      </p:sp>
      <p:sp>
        <p:nvSpPr>
          <p:cNvPr id="9" name="Text Placeholder 8"/>
          <p:cNvSpPr>
            <a:spLocks noGrp="1"/>
          </p:cNvSpPr>
          <p:nvPr>
            <p:ph type="body" sz="quarter" idx="13" hasCustomPrompt="1"/>
          </p:nvPr>
        </p:nvSpPr>
        <p:spPr>
          <a:xfrm>
            <a:off x="762000" y="6096001"/>
            <a:ext cx="5334000" cy="238527"/>
          </a:xfrm>
          <a:prstGeom prst="rect"/>
        </p:spPr>
        <p:txBody>
          <a:bodyPr vert="horz" wrap="square" lIns="0" tIns="0" rIns="0" bIns="0" anchor="t" anchorCtr="0">
            <a:spAutoFit/>
          </a:bodyPr>
          <a:lstStyle>
            <a:lvl1pPr marL="0" indent="0">
              <a:lnSpc>
                <a:spcPts val="1800"/>
              </a:lnSpc>
              <a:spcBef>
                <a:spcPct val="0"/>
              </a:spcBef>
              <a:buNone/>
              <a:defRPr b="1" i="0" spc="-50" baseline="0">
                <a:solidFill>
                  <a:schemeClr val="tx1"/>
                </a:solidFill>
                <a:latin typeface="Arial" pitchFamily="34" charset="0"/>
                <a:cs typeface="Arial" pitchFamily="34" charset="0"/>
              </a:defRPr>
            </a:lvl1pPr>
          </a:lstStyle>
          <a:p>
            <a:pPr lvl="0"/>
            <a:r>
              <a:rPr lang="en-US" dirty="1"/>
              <a:t>Enter Date e.g. April 16, 2015</a:t>
            </a:r>
          </a:p>
        </p:txBody>
      </p:sp>
      <p:cxnSp>
        <p:nvCxnSpPr>
          <p:cNvPr id="103" name="Straight Arrow Connector 102"/>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sp>
        <p:nvSpPr>
          <p:cNvPr id="123" name="TextBox 122"/>
          <p:cNvSpPr txBox="1"/>
          <p:nvPr userDrawn="1"/>
        </p:nvSpPr>
        <p:spPr>
          <a:xfrm>
            <a:off x="9448800" y="8215"/>
            <a:ext cx="3124200" cy="6678750"/>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Title</a:t>
            </a:r>
            <a:r>
              <a:rPr lang="en-US" sz="1800" b="1" i="0" baseline="0" dirty="1">
                <a:solidFill>
                  <a:srgbClr val="004E9C"/>
                </a:solidFill>
                <a:latin typeface="Arial"/>
                <a:cs typeface="Arial"/>
              </a:rPr>
              <a:t> Slide</a:t>
            </a:r>
          </a:p>
          <a:p>
            <a:pPr marL="0" marR="0" indent="0" algn="l" defTabSz="914400" fontAlgn="auto" rtl="0" eaLnBrk="1" latinLnBrk="0" hangingPunct="1">
              <a:lnSpc>
                <a:spcPct val="100000"/>
              </a:lnSpc>
              <a:spcBef>
                <a:spcPct val="0"/>
              </a:spcBef>
              <a:spcAft>
                <a:spcPct val="0"/>
              </a:spcAft>
              <a:buClrTx/>
              <a:buSzTx/>
              <a:buFontTx/>
              <a:buNone/>
              <a:defRPr/>
            </a:pPr>
            <a:r>
              <a:rPr lang="en-US" sz="1800" b="0" i="0" baseline="0" dirty="1">
                <a:solidFill>
                  <a:srgbClr val="004E9C"/>
                </a:solidFill>
                <a:latin typeface="Arial"/>
                <a:cs typeface="Arial"/>
              </a:rPr>
              <a:t>(Printer friendly version)</a:t>
            </a:r>
            <a:endParaRPr lang="en-US" sz="1800" b="0" i="0">
              <a:solidFill>
                <a:srgbClr val="004E9C"/>
              </a:solidFill>
              <a:latin typeface="Arial"/>
              <a:cs typeface="Arial"/>
            </a:endParaRPr>
          </a:p>
          <a:p>
            <a:pPr marL="0" indent="0" algn="l">
              <a:lnSpc>
                <a:spcPct val="100000"/>
              </a:lnSpc>
              <a:buFont typeface="Arial"/>
              <a:buNone/>
            </a:pPr>
            <a:endParaRPr lang="en-US" sz="1800" b="0" i="0">
              <a:solidFill>
                <a:srgbClr val="004E9C"/>
              </a:solidFill>
              <a:latin typeface="Arial"/>
              <a:cs typeface="Arial"/>
            </a:endParaRPr>
          </a:p>
          <a:p>
            <a:pPr marL="0" indent="0" algn="l">
              <a:lnSpc>
                <a:spcPct val="100000"/>
              </a:lnSpc>
              <a:buFont typeface="Arial"/>
              <a:buNone/>
            </a:pPr>
            <a:r>
              <a:rPr lang="en-US" sz="1200" b="1" i="0" baseline="0" dirty="1">
                <a:solidFill>
                  <a:schemeClr val="tx1"/>
                </a:solidFill>
                <a:latin typeface="Arial"/>
                <a:cs typeface="Arial"/>
              </a:rPr>
              <a:t>Use this layout if you are planning </a:t>
            </a:r>
          </a:p>
          <a:p>
            <a:pPr marL="0" indent="0" algn="l">
              <a:lnSpc>
                <a:spcPct val="100000"/>
              </a:lnSpc>
              <a:buFont typeface="Arial"/>
              <a:buNone/>
            </a:pPr>
            <a:r>
              <a:rPr lang="en-US" sz="1200" b="1" i="0" baseline="0" dirty="1">
                <a:solidFill>
                  <a:schemeClr val="tx1"/>
                </a:solidFill>
                <a:latin typeface="Arial"/>
                <a:cs typeface="Arial"/>
              </a:rPr>
              <a:t>on printing the presentation. For presentations that are intended for screen viewing only you should use the blue version of this slide.</a:t>
            </a:r>
            <a:endParaRPr lang="en-US" sz="1200" b="1" i="0">
              <a:solidFill>
                <a:schemeClr val="tx1"/>
              </a:solidFill>
              <a:latin typeface="Arial"/>
              <a:cs typeface="Arial"/>
            </a:endParaRPr>
          </a:p>
          <a:p>
            <a:pPr marL="0" indent="0" algn="l">
              <a:lnSpc>
                <a:spcPct val="100000"/>
              </a:lnSpc>
              <a:buFont typeface="Arial"/>
              <a:buNone/>
            </a:pPr>
            <a:endParaRPr lang="en-US" sz="1200" b="0" i="0">
              <a:solidFill>
                <a:srgbClr val="004E9C"/>
              </a:solidFill>
              <a:latin typeface="Arial"/>
              <a:cs typeface="Arial"/>
            </a:endParaRPr>
          </a:p>
          <a:p>
            <a:pPr marL="0" indent="0" algn="l">
              <a:lnSpc>
                <a:spcPct val="100000"/>
              </a:lnSpc>
              <a:buFont typeface="Arial"/>
              <a:buNone/>
            </a:pPr>
            <a:r>
              <a:rPr lang="en-US" sz="1200" b="0" i="0" dirty="1">
                <a:solidFill>
                  <a:srgbClr val="004E9C"/>
                </a:solidFill>
                <a:latin typeface="Arial"/>
                <a:cs typeface="Arial"/>
              </a:rPr>
              <a:t>Keep titles succinct.</a:t>
            </a:r>
            <a:r>
              <a:rPr lang="en-US" sz="1200" b="0" i="0" baseline="0" dirty="1">
                <a:solidFill>
                  <a:srgbClr val="004E9C"/>
                </a:solidFill>
                <a:latin typeface="Arial"/>
                <a:cs typeface="Arial"/>
              </a:rPr>
              <a:t> Rather use </a:t>
            </a:r>
          </a:p>
          <a:p>
            <a:pPr marL="0" indent="0" algn="l">
              <a:lnSpc>
                <a:spcPct val="100000"/>
              </a:lnSpc>
              <a:buFont typeface="Arial"/>
              <a:buNone/>
            </a:pPr>
            <a:r>
              <a:rPr lang="en-US" sz="1200" b="0" i="0" baseline="0" dirty="1">
                <a:solidFill>
                  <a:srgbClr val="004E9C"/>
                </a:solidFill>
                <a:latin typeface="Arial"/>
                <a:cs typeface="Arial"/>
              </a:rPr>
              <a:t>the subtitle to provide additional information.</a:t>
            </a:r>
          </a:p>
          <a:p>
            <a:pPr marL="0" indent="0" algn="l">
              <a:lnSpc>
                <a:spcPct val="100000"/>
              </a:lnSpc>
              <a:buFont typeface="Arial"/>
              <a:buNone/>
            </a:pPr>
            <a:endParaRPr lang="en-US" sz="1200" b="0" i="0" baseline="0">
              <a:solidFill>
                <a:srgbClr val="004E9C"/>
              </a:solidFill>
              <a:latin typeface="Arial"/>
              <a:cs typeface="Arial"/>
            </a:endParaRPr>
          </a:p>
          <a:p>
            <a:pPr marL="0" indent="0" algn="l">
              <a:lnSpc>
                <a:spcPct val="100000"/>
              </a:lnSpc>
              <a:buFont typeface="Arial"/>
              <a:buNone/>
            </a:pPr>
            <a:r>
              <a:rPr lang="en-US" sz="1200" b="0" i="0" baseline="0" dirty="1">
                <a:solidFill>
                  <a:srgbClr val="004E9C"/>
                </a:solidFill>
                <a:latin typeface="Arial"/>
                <a:cs typeface="Arial"/>
              </a:rPr>
              <a:t>Both title and subtitle should be written in sentence case.</a:t>
            </a:r>
          </a:p>
          <a:p>
            <a:pPr marL="152400" indent="-152400" algn="l">
              <a:lnSpc>
                <a:spcPct val="100000"/>
              </a:lnSpc>
              <a:buFont typeface="Arial"/>
              <a:buChar char="•"/>
            </a:pPr>
            <a:endParaRPr lang="en-US" sz="1200" b="0" i="0" baseline="0">
              <a:solidFill>
                <a:srgbClr val="004E9C"/>
              </a:solidFill>
              <a:latin typeface="Arial"/>
              <a:cs typeface="Arial"/>
            </a:endParaRPr>
          </a:p>
          <a:p>
            <a:pPr marL="0" indent="0" algn="l">
              <a:lnSpc>
                <a:spcPct val="100000"/>
              </a:lnSpc>
              <a:buFont typeface="Arial"/>
              <a:buNone/>
            </a:pPr>
            <a:r>
              <a:rPr lang="en-US" sz="1200" b="0" i="0" baseline="0" dirty="1">
                <a:solidFill>
                  <a:srgbClr val="004E9C"/>
                </a:solidFill>
                <a:latin typeface="Arial"/>
                <a:cs typeface="Arial"/>
              </a:rPr>
              <a:t>The first line or sentence of the title should be yellow. Additional lines </a:t>
            </a:r>
          </a:p>
          <a:p>
            <a:pPr marL="0" indent="0" algn="l">
              <a:lnSpc>
                <a:spcPct val="100000"/>
              </a:lnSpc>
              <a:buFont typeface="Arial"/>
              <a:buNone/>
            </a:pPr>
            <a:r>
              <a:rPr lang="en-US" sz="1200" b="0" i="0" baseline="0" dirty="1">
                <a:solidFill>
                  <a:srgbClr val="004E9C"/>
                </a:solidFill>
                <a:latin typeface="Arial"/>
                <a:cs typeface="Arial"/>
              </a:rPr>
              <a:t>can be white.</a:t>
            </a:r>
          </a:p>
          <a:p>
            <a:pPr marL="0" indent="0" algn="l">
              <a:lnSpc>
                <a:spcPct val="100000"/>
              </a:lnSpc>
              <a:buFont typeface="Arial"/>
              <a:buNone/>
            </a:pPr>
            <a:endParaRPr lang="en-US" sz="1200" b="0" i="0" baseline="0">
              <a:solidFill>
                <a:srgbClr val="004E9C"/>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Avoid having a single word on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it’s own line at the end of the title or subtitle. These are called ‘orphans’ and your presentation will look a lot better without them. To get rid of them, you can adjust the width of the  textbox so that all the lines span more or less the  same width.</a:t>
            </a:r>
          </a:p>
          <a:p>
            <a:pPr marL="0" marR="0" indent="0" algn="l" defTabSz="914400" fontAlgn="auto" rtl="0" eaLnBrk="1" latinLnBrk="0" hangingPunct="1">
              <a:lnSpc>
                <a:spcPct val="100000"/>
              </a:lnSpc>
              <a:spcBef>
                <a:spcPct val="0"/>
              </a:spcBef>
              <a:spcAft>
                <a:spcPct val="0"/>
              </a:spcAft>
              <a:buClrTx/>
              <a:buSzTx/>
              <a:buFont typeface="Arial"/>
              <a:buNone/>
              <a:defRPr/>
            </a:pPr>
            <a:endParaRPr lang="en-US" sz="1200" b="0" i="0" baseline="0">
              <a:solidFill>
                <a:srgbClr val="004E9C"/>
              </a:solidFill>
              <a:latin typeface="Arial"/>
              <a:cs typeface="Arial"/>
            </a:endParaRPr>
          </a:p>
          <a:p>
            <a:pPr marL="0" indent="0" algn="l">
              <a:lnSpc>
                <a:spcPct val="100000"/>
              </a:lnSpc>
              <a:buFont typeface="Arial"/>
              <a:buNone/>
            </a:pPr>
            <a:r>
              <a:rPr lang="en-US" sz="1200" b="0" i="0" baseline="0" dirty="1">
                <a:solidFill>
                  <a:srgbClr val="004E9C"/>
                </a:solidFill>
                <a:latin typeface="Arial"/>
                <a:cs typeface="Arial"/>
              </a:rPr>
              <a:t>Please follow the alignment instructions to the left of this slide </a:t>
            </a:r>
          </a:p>
          <a:p>
            <a:pPr marL="0" indent="0" algn="l">
              <a:lnSpc>
                <a:spcPct val="100000"/>
              </a:lnSpc>
              <a:buFont typeface="Arial"/>
              <a:buNone/>
            </a:pPr>
            <a:r>
              <a:rPr lang="en-US" sz="1200" b="0" i="0" baseline="0" dirty="1">
                <a:solidFill>
                  <a:srgbClr val="004E9C"/>
                </a:solidFill>
                <a:latin typeface="Arial"/>
                <a:cs typeface="Arial"/>
              </a:rPr>
              <a:t>to vertically place the subtitle </a:t>
            </a:r>
          </a:p>
          <a:p>
            <a:pPr marL="0" indent="0" algn="l">
              <a:lnSpc>
                <a:spcPct val="100000"/>
              </a:lnSpc>
              <a:buFont typeface="Arial"/>
              <a:buNone/>
            </a:pPr>
            <a:r>
              <a:rPr lang="en-US" sz="1200" b="0" i="0" baseline="0" dirty="1">
                <a:solidFill>
                  <a:srgbClr val="004E9C"/>
                </a:solidFill>
                <a:latin typeface="Arial"/>
                <a:cs typeface="Arial"/>
              </a:rPr>
              <a:t>In relation to the main title.</a:t>
            </a:r>
          </a:p>
        </p:txBody>
      </p:sp>
      <p:cxnSp>
        <p:nvCxnSpPr>
          <p:cNvPr id="124" name="Straight Connector 123"/>
          <p:cNvCxnSpPr/>
          <p:nvPr userDrawn="1"/>
        </p:nvCxnSpPr>
        <p:spPr>
          <a:xfrm>
            <a:off x="-533400" y="1752600"/>
            <a:ext cx="0" cy="2133600"/>
          </a:xfrm>
          <a:prstGeom prst="line"/>
        </p:spPr>
        <p:style>
          <a:lnRef idx="1">
            <a:schemeClr val="dk1"/>
          </a:lnRef>
          <a:fillRef idx="0">
            <a:schemeClr val="dk1"/>
          </a:fillRef>
          <a:effectRef idx="0">
            <a:schemeClr val="dk1"/>
          </a:effectRef>
          <a:fontRef idx="minor">
            <a:schemeClr val="tx1"/>
          </a:fontRef>
        </p:style>
      </p:cxnSp>
      <p:cxnSp>
        <p:nvCxnSpPr>
          <p:cNvPr id="125" name="Straight Arrow Connector 124"/>
          <p:cNvCxnSpPr/>
          <p:nvPr userDrawn="1"/>
        </p:nvCxnSpPr>
        <p:spPr>
          <a:xfrm>
            <a:off x="-533400" y="17526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26" name="Straight Arrow Connector 125"/>
          <p:cNvCxnSpPr/>
          <p:nvPr userDrawn="1"/>
        </p:nvCxnSpPr>
        <p:spPr>
          <a:xfrm>
            <a:off x="-533400" y="22860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27" name="Straight Arrow Connector 126"/>
          <p:cNvCxnSpPr/>
          <p:nvPr userDrawn="1"/>
        </p:nvCxnSpPr>
        <p:spPr>
          <a:xfrm>
            <a:off x="-1752600" y="2819400"/>
            <a:ext cx="17526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28" name="Straight Arrow Connector 127"/>
          <p:cNvCxnSpPr/>
          <p:nvPr userDrawn="1"/>
        </p:nvCxnSpPr>
        <p:spPr>
          <a:xfrm>
            <a:off x="-533400" y="33528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29" name="Straight Arrow Connector 128"/>
          <p:cNvCxnSpPr/>
          <p:nvPr userDrawn="1"/>
        </p:nvCxnSpPr>
        <p:spPr>
          <a:xfrm>
            <a:off x="-533400" y="38862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30" name="TextBox 129"/>
          <p:cNvSpPr txBox="1"/>
          <p:nvPr userDrawn="1"/>
        </p:nvSpPr>
        <p:spPr>
          <a:xfrm>
            <a:off x="-3048000" y="2438400"/>
            <a:ext cx="2514600" cy="2359620"/>
          </a:xfrm>
          <a:prstGeom prst="rect"/>
          <a:noFill/>
        </p:spPr>
        <p:txBody>
          <a:bodyPr wrap="square" lIns="254000" tIns="254000" rIns="254000" bIns="254000" rtlCol="0">
            <a:spAutoFit/>
          </a:bodyPr>
          <a:lstStyle/>
          <a:p>
            <a:pPr algn="l">
              <a:lnSpc>
                <a:spcPct val="100000"/>
              </a:lnSpc>
            </a:pPr>
            <a:r>
              <a:rPr lang="en-US" sz="1200" b="1" i="0" dirty="1">
                <a:solidFill>
                  <a:schemeClr val="accent1"/>
                </a:solidFill>
                <a:latin typeface="Arial"/>
                <a:cs typeface="Arial"/>
              </a:rPr>
              <a:t>Alignment:</a:t>
            </a:r>
          </a:p>
          <a:p>
            <a:pPr algn="l">
              <a:lnSpc>
                <a:spcPct val="100000"/>
              </a:lnSpc>
            </a:pPr>
            <a:endParaRPr lang="en-US" sz="1200" b="1" i="0">
              <a:solidFill>
                <a:schemeClr val="accent1"/>
              </a:solidFill>
              <a:latin typeface="Arial"/>
              <a:cs typeface="Arial"/>
            </a:endParaRPr>
          </a:p>
          <a:p>
            <a:pPr algn="l">
              <a:lnSpc>
                <a:spcPct val="100000"/>
              </a:lnSpc>
            </a:pPr>
            <a:r>
              <a:rPr lang="en-US" sz="1200" b="0" i="0" dirty="1">
                <a:solidFill>
                  <a:schemeClr val="accent1"/>
                </a:solidFill>
                <a:latin typeface="Arial"/>
                <a:cs typeface="Arial"/>
              </a:rPr>
              <a:t>Start by</a:t>
            </a:r>
            <a:r>
              <a:rPr lang="en-US" sz="1200" b="0" i="0" baseline="0" dirty="1">
                <a:solidFill>
                  <a:schemeClr val="accent1"/>
                </a:solidFill>
                <a:latin typeface="Arial"/>
                <a:cs typeface="Arial"/>
              </a:rPr>
              <a:t> entering the title, </a:t>
            </a:r>
          </a:p>
          <a:p>
            <a:pPr algn="l">
              <a:lnSpc>
                <a:spcPct val="100000"/>
              </a:lnSpc>
            </a:pPr>
            <a:r>
              <a:rPr lang="en-US" sz="1200" b="0" i="0" baseline="0" dirty="1">
                <a:solidFill>
                  <a:schemeClr val="accent1"/>
                </a:solidFill>
                <a:latin typeface="Arial"/>
                <a:cs typeface="Arial"/>
              </a:rPr>
              <a:t>and then </a:t>
            </a:r>
            <a:r>
              <a:rPr lang="en-US" sz="1200" b="0" i="0" dirty="1">
                <a:solidFill>
                  <a:schemeClr val="accent1"/>
                </a:solidFill>
                <a:latin typeface="Arial"/>
                <a:cs typeface="Arial"/>
              </a:rPr>
              <a:t>align the top of </a:t>
            </a:r>
          </a:p>
          <a:p>
            <a:pPr algn="l">
              <a:lnSpc>
                <a:spcPct val="100000"/>
              </a:lnSpc>
            </a:pPr>
            <a:r>
              <a:rPr lang="en-US" sz="1200" b="0" i="0" dirty="1">
                <a:solidFill>
                  <a:schemeClr val="accent1"/>
                </a:solidFill>
                <a:latin typeface="Arial"/>
                <a:cs typeface="Arial"/>
              </a:rPr>
              <a:t>the subtitle’s textbox with</a:t>
            </a:r>
            <a:r>
              <a:rPr lang="en-US" sz="1200" b="0" i="0" baseline="0" dirty="1">
                <a:solidFill>
                  <a:schemeClr val="accent1"/>
                </a:solidFill>
                <a:latin typeface="Arial"/>
                <a:cs typeface="Arial"/>
              </a:rPr>
              <a:t> </a:t>
            </a:r>
          </a:p>
          <a:p>
            <a:pPr algn="l">
              <a:lnSpc>
                <a:spcPct val="100000"/>
              </a:lnSpc>
            </a:pPr>
            <a:r>
              <a:rPr lang="en-US" sz="1200" b="0" i="0" baseline="0" dirty="1">
                <a:solidFill>
                  <a:schemeClr val="accent1"/>
                </a:solidFill>
                <a:latin typeface="Arial"/>
                <a:cs typeface="Arial"/>
              </a:rPr>
              <a:t>One of these arrows so that the vertical space between the title and the subtitle match the space between </a:t>
            </a:r>
          </a:p>
          <a:p>
            <a:pPr algn="l">
              <a:lnSpc>
                <a:spcPct val="100000"/>
              </a:lnSpc>
            </a:pPr>
            <a:r>
              <a:rPr lang="en-US" sz="1200" b="0" i="0" baseline="0" dirty="1">
                <a:solidFill>
                  <a:schemeClr val="accent1"/>
                </a:solidFill>
                <a:latin typeface="Arial"/>
                <a:cs typeface="Arial"/>
              </a:rPr>
              <a:t>the arrows.</a:t>
            </a:r>
            <a:endParaRPr lang="en-US" sz="1200" b="0" i="0">
              <a:solidFill>
                <a:schemeClr val="accent1"/>
              </a:solidFill>
              <a:latin typeface="Arial"/>
              <a:cs typeface="Arial"/>
            </a:endParaRPr>
          </a:p>
        </p:txBody>
      </p:sp>
      <p:cxnSp>
        <p:nvCxnSpPr>
          <p:cNvPr id="132" name="Straight Connector 131"/>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33" name="Straight Connector 132"/>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34" name="Straight Connector 133"/>
          <p:cNvCxnSpPr/>
          <p:nvPr userDrawn="1"/>
        </p:nvCxnSpPr>
        <p:spPr>
          <a:xfrm flipH="1">
            <a:off x="-228602" y="6096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35" name="Straight Connector 134"/>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36" name="Straight Connector 135"/>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37" name="Straight Connector 136"/>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38" name="Straight Connector 137"/>
          <p:cNvCxnSpPr/>
          <p:nvPr userDrawn="1"/>
        </p:nvCxnSpPr>
        <p:spPr>
          <a:xfrm flipH="1">
            <a:off x="9144000" y="6096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39" name="Straight Connector 138"/>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40" name="Straight Arrow Connector 139"/>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pic>
        <p:nvPicPr>
          <p:cNvPr id="26" name="Picture 25"/>
          <p:cNvPicPr>
            <a:picLocks noChangeAspect="1"/>
          </p:cNvPicPr>
          <p:nvPr userDrawn="1"/>
        </p:nvPicPr>
        <p:blipFill>
          <a:blip r:embed="rId2"/>
          <a:srcRect/>
          <a:stretch>
            <a:fillRect/>
          </a:stretch>
        </p:blipFill>
        <p:spPr>
          <a:xfrm>
            <a:off x="0" y="6705600"/>
            <a:ext cx="9144000" cy="152400"/>
          </a:xfrm>
          <a:prstGeom prst="rect"/>
        </p:spPr>
      </p:pic>
      <p:pic>
        <p:nvPicPr>
          <p:cNvPr id="27" name="Picture 26"/>
          <p:cNvPicPr>
            <a:picLocks noChangeAspect="1"/>
          </p:cNvPicPr>
          <p:nvPr userDrawn="1"/>
        </p:nvPicPr>
        <p:blipFill>
          <a:blip r:embed="rId3"/>
          <a:srcRect/>
          <a:stretch>
            <a:fillRect/>
          </a:stretch>
        </p:blipFill>
        <p:spPr>
          <a:xfrm>
            <a:off x="6972300" y="6019800"/>
            <a:ext cx="1714500" cy="431800"/>
          </a:xfrm>
          <a:prstGeom prst="rect"/>
        </p:spPr>
      </p:pic>
    </p:spTree>
    <p:extLst>
      <p:ext uri="{BB962C8B-B14F-4D97-AF65-F5344CB8AC3E}">
        <p14:creationId xmlns:p14="http://schemas.microsoft.com/office/powerpoint/2010/main" val="214984994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esenter">
    <p:bg>
      <p:bgPr>
        <a:solidFill>
          <a:schemeClr val="accent3"/>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a:xfrm>
            <a:off x="16933" y="0"/>
            <a:ext cx="9144000" cy="6858000"/>
          </a:xfrm>
          <a:prstGeom prst="rect"/>
        </p:spPr>
      </p:pic>
      <p:sp>
        <p:nvSpPr>
          <p:cNvPr id="49" name="Text Placeholder 17"/>
          <p:cNvSpPr>
            <a:spLocks noGrp="1"/>
          </p:cNvSpPr>
          <p:nvPr>
            <p:ph type="body" sz="quarter" idx="12" hasCustomPrompt="1"/>
          </p:nvPr>
        </p:nvSpPr>
        <p:spPr>
          <a:xfrm>
            <a:off x="762000" y="762001"/>
            <a:ext cx="7620000" cy="304799"/>
          </a:xfrm>
          <a:prstGeom prst="rect"/>
        </p:spPr>
        <p:txBody>
          <a:bodyPr vert="horz" lIns="0" tIns="0" rIns="0" bIns="0" anchor="t" anchorCtr="0">
            <a:noAutofit/>
          </a:bodyPr>
          <a:lstStyle>
            <a:lvl1pPr marL="0" indent="0">
              <a:lnSpc>
                <a:spcPts val="2400"/>
              </a:lnSpc>
              <a:spcBef>
                <a:spcPct val="0"/>
              </a:spcBef>
              <a:buNone/>
              <a:defRPr sz="2600" b="1" i="0" spc="-100" baseline="0">
                <a:solidFill>
                  <a:schemeClr val="bg1"/>
                </a:solidFill>
                <a:latin typeface="Arial" pitchFamily="34" charset="0"/>
                <a:cs typeface="Arial" pitchFamily="34" charset="0"/>
              </a:defRPr>
            </a:lvl1pPr>
          </a:lstStyle>
          <a:p>
            <a:pPr lvl="0"/>
            <a:r>
              <a:rPr lang="en-US" dirty="1"/>
              <a:t>Presenter Name</a:t>
            </a:r>
          </a:p>
        </p:txBody>
      </p:sp>
      <p:sp>
        <p:nvSpPr>
          <p:cNvPr id="52" name="Text Placeholder 17"/>
          <p:cNvSpPr>
            <a:spLocks noGrp="1"/>
          </p:cNvSpPr>
          <p:nvPr>
            <p:ph type="body" sz="quarter" idx="24" hasCustomPrompt="1"/>
          </p:nvPr>
        </p:nvSpPr>
        <p:spPr>
          <a:xfrm>
            <a:off x="762000" y="1981201"/>
            <a:ext cx="7620000" cy="304799"/>
          </a:xfrm>
          <a:prstGeom prst="rect"/>
        </p:spPr>
        <p:txBody>
          <a:bodyPr vert="horz" lIns="0" tIns="0" rIns="0" bIns="0" anchor="t" anchorCtr="0">
            <a:noAutofit/>
          </a:bodyPr>
          <a:lstStyle>
            <a:lvl1pPr marL="0" indent="0">
              <a:lnSpc>
                <a:spcPts val="2400"/>
              </a:lnSpc>
              <a:spcBef>
                <a:spcPct val="0"/>
              </a:spcBef>
              <a:buNone/>
              <a:defRPr sz="2600" b="1" i="0" spc="-100" baseline="0">
                <a:solidFill>
                  <a:schemeClr val="bg1"/>
                </a:solidFill>
                <a:latin typeface="Arial" pitchFamily="34" charset="0"/>
                <a:cs typeface="Arial" pitchFamily="34" charset="0"/>
              </a:defRPr>
            </a:lvl1pPr>
          </a:lstStyle>
          <a:p>
            <a:pPr lvl="0"/>
            <a:r>
              <a:rPr lang="en-US" dirty="1"/>
              <a:t>Presenter Name</a:t>
            </a:r>
          </a:p>
        </p:txBody>
      </p:sp>
      <p:sp>
        <p:nvSpPr>
          <p:cNvPr id="55" name="Text Placeholder 17"/>
          <p:cNvSpPr>
            <a:spLocks noGrp="1"/>
          </p:cNvSpPr>
          <p:nvPr>
            <p:ph type="body" sz="quarter" idx="27" hasCustomPrompt="1"/>
          </p:nvPr>
        </p:nvSpPr>
        <p:spPr>
          <a:xfrm>
            <a:off x="762000" y="3200401"/>
            <a:ext cx="7620000" cy="304799"/>
          </a:xfrm>
          <a:prstGeom prst="rect"/>
        </p:spPr>
        <p:txBody>
          <a:bodyPr vert="horz" lIns="0" tIns="0" rIns="0" bIns="0" anchor="t" anchorCtr="0">
            <a:noAutofit/>
          </a:bodyPr>
          <a:lstStyle>
            <a:lvl1pPr marL="0" indent="0">
              <a:lnSpc>
                <a:spcPts val="2400"/>
              </a:lnSpc>
              <a:spcBef>
                <a:spcPct val="0"/>
              </a:spcBef>
              <a:buNone/>
              <a:defRPr sz="2600" b="1" i="0" spc="-100" baseline="0">
                <a:solidFill>
                  <a:schemeClr val="bg1"/>
                </a:solidFill>
                <a:latin typeface="Arial" pitchFamily="34" charset="0"/>
                <a:cs typeface="Arial" pitchFamily="34" charset="0"/>
              </a:defRPr>
            </a:lvl1pPr>
          </a:lstStyle>
          <a:p>
            <a:pPr lvl="0"/>
            <a:r>
              <a:rPr lang="en-US" dirty="1"/>
              <a:t>Presenter Name</a:t>
            </a:r>
          </a:p>
        </p:txBody>
      </p:sp>
      <p:sp>
        <p:nvSpPr>
          <p:cNvPr id="58" name="Text Placeholder 17"/>
          <p:cNvSpPr>
            <a:spLocks noGrp="1"/>
          </p:cNvSpPr>
          <p:nvPr>
            <p:ph type="body" sz="quarter" idx="30" hasCustomPrompt="1"/>
          </p:nvPr>
        </p:nvSpPr>
        <p:spPr>
          <a:xfrm>
            <a:off x="762000" y="4419601"/>
            <a:ext cx="7620000" cy="304799"/>
          </a:xfrm>
          <a:prstGeom prst="rect"/>
        </p:spPr>
        <p:txBody>
          <a:bodyPr vert="horz" lIns="0" tIns="0" rIns="0" bIns="0" anchor="t" anchorCtr="0">
            <a:noAutofit/>
          </a:bodyPr>
          <a:lstStyle>
            <a:lvl1pPr marL="0" indent="0">
              <a:lnSpc>
                <a:spcPts val="2400"/>
              </a:lnSpc>
              <a:spcBef>
                <a:spcPct val="0"/>
              </a:spcBef>
              <a:buNone/>
              <a:defRPr sz="2600" b="1" i="0" spc="-100" baseline="0">
                <a:solidFill>
                  <a:schemeClr val="bg1"/>
                </a:solidFill>
                <a:latin typeface="Arial" pitchFamily="34" charset="0"/>
                <a:cs typeface="Arial" pitchFamily="34" charset="0"/>
              </a:defRPr>
            </a:lvl1pPr>
          </a:lstStyle>
          <a:p>
            <a:pPr lvl="0"/>
            <a:r>
              <a:rPr lang="en-US" dirty="1"/>
              <a:t>Presenter Name</a:t>
            </a:r>
          </a:p>
        </p:txBody>
      </p:sp>
      <p:sp>
        <p:nvSpPr>
          <p:cNvPr id="47" name="Text Placeholder 17"/>
          <p:cNvSpPr>
            <a:spLocks noGrp="1"/>
          </p:cNvSpPr>
          <p:nvPr>
            <p:ph type="body" sz="quarter" idx="10" hasCustomPrompt="1"/>
          </p:nvPr>
        </p:nvSpPr>
        <p:spPr>
          <a:xfrm>
            <a:off x="762000" y="1143000"/>
            <a:ext cx="7620000" cy="228600"/>
          </a:xfrm>
          <a:prstGeom prst="rect"/>
        </p:spPr>
        <p:txBody>
          <a:bodyPr vert="horz" lIns="0" tIns="0" rIns="0" bIns="0" anchor="t" anchorCtr="0"/>
          <a:lstStyle>
            <a:lvl1pPr marL="0" indent="0">
              <a:lnSpc>
                <a:spcPts val="1800"/>
              </a:lnSpc>
              <a:buNone/>
              <a:defRPr sz="1800" b="1" i="0" spc="-20" baseline="0">
                <a:solidFill>
                  <a:srgbClr val="004E9C"/>
                </a:solidFill>
                <a:latin typeface="Arial" pitchFamily="34" charset="0"/>
                <a:cs typeface="Arial" pitchFamily="34" charset="0"/>
              </a:defRPr>
            </a:lvl1pPr>
          </a:lstStyle>
          <a:p>
            <a:pPr lvl="0"/>
            <a:r>
              <a:rPr lang="en-US" dirty="1"/>
              <a:t>Title, Functional Area</a:t>
            </a:r>
          </a:p>
        </p:txBody>
      </p:sp>
      <p:sp>
        <p:nvSpPr>
          <p:cNvPr id="50" name="Text Placeholder 17"/>
          <p:cNvSpPr>
            <a:spLocks noGrp="1"/>
          </p:cNvSpPr>
          <p:nvPr>
            <p:ph type="body" sz="quarter" idx="22" hasCustomPrompt="1"/>
          </p:nvPr>
        </p:nvSpPr>
        <p:spPr>
          <a:xfrm>
            <a:off x="762000" y="2362200"/>
            <a:ext cx="7620000" cy="228600"/>
          </a:xfrm>
          <a:prstGeom prst="rect"/>
        </p:spPr>
        <p:txBody>
          <a:bodyPr vert="horz" lIns="0" tIns="0" rIns="0" bIns="0" anchor="t" anchorCtr="0"/>
          <a:lstStyle>
            <a:lvl1pPr marL="0" indent="0">
              <a:lnSpc>
                <a:spcPts val="1800"/>
              </a:lnSpc>
              <a:buNone/>
              <a:defRPr sz="1800" b="1" i="0" spc="-20" baseline="0">
                <a:solidFill>
                  <a:srgbClr val="004E9C"/>
                </a:solidFill>
                <a:latin typeface="Arial" pitchFamily="34" charset="0"/>
                <a:cs typeface="Arial" pitchFamily="34" charset="0"/>
              </a:defRPr>
            </a:lvl1pPr>
          </a:lstStyle>
          <a:p>
            <a:pPr lvl="0"/>
            <a:r>
              <a:rPr lang="en-US" dirty="1"/>
              <a:t>Title, Functional Area</a:t>
            </a:r>
          </a:p>
        </p:txBody>
      </p:sp>
      <p:sp>
        <p:nvSpPr>
          <p:cNvPr id="53" name="Text Placeholder 17"/>
          <p:cNvSpPr>
            <a:spLocks noGrp="1"/>
          </p:cNvSpPr>
          <p:nvPr>
            <p:ph type="body" sz="quarter" idx="25" hasCustomPrompt="1"/>
          </p:nvPr>
        </p:nvSpPr>
        <p:spPr>
          <a:xfrm>
            <a:off x="762000" y="3581400"/>
            <a:ext cx="7620000" cy="228600"/>
          </a:xfrm>
          <a:prstGeom prst="rect"/>
        </p:spPr>
        <p:txBody>
          <a:bodyPr vert="horz" lIns="0" tIns="0" rIns="0" bIns="0" anchor="t" anchorCtr="0"/>
          <a:lstStyle>
            <a:lvl1pPr marL="0" indent="0">
              <a:lnSpc>
                <a:spcPts val="1800"/>
              </a:lnSpc>
              <a:buNone/>
              <a:defRPr sz="1800" b="1" i="0" spc="-20" baseline="0">
                <a:solidFill>
                  <a:srgbClr val="004E9C"/>
                </a:solidFill>
                <a:latin typeface="Arial" pitchFamily="34" charset="0"/>
                <a:cs typeface="Arial" pitchFamily="34" charset="0"/>
              </a:defRPr>
            </a:lvl1pPr>
          </a:lstStyle>
          <a:p>
            <a:pPr lvl="0"/>
            <a:r>
              <a:rPr lang="en-US" dirty="1"/>
              <a:t>Title, Functional Area</a:t>
            </a:r>
          </a:p>
        </p:txBody>
      </p:sp>
      <p:sp>
        <p:nvSpPr>
          <p:cNvPr id="56" name="Text Placeholder 17"/>
          <p:cNvSpPr>
            <a:spLocks noGrp="1"/>
          </p:cNvSpPr>
          <p:nvPr>
            <p:ph type="body" sz="quarter" idx="28" hasCustomPrompt="1"/>
          </p:nvPr>
        </p:nvSpPr>
        <p:spPr>
          <a:xfrm>
            <a:off x="762000" y="4800600"/>
            <a:ext cx="7620000" cy="228600"/>
          </a:xfrm>
          <a:prstGeom prst="rect"/>
        </p:spPr>
        <p:txBody>
          <a:bodyPr vert="horz" lIns="0" tIns="0" rIns="0" bIns="0" anchor="t" anchorCtr="0"/>
          <a:lstStyle>
            <a:lvl1pPr marL="0" indent="0">
              <a:lnSpc>
                <a:spcPts val="1800"/>
              </a:lnSpc>
              <a:buNone/>
              <a:defRPr sz="1800" b="1" i="0" spc="-20" baseline="0">
                <a:solidFill>
                  <a:srgbClr val="004E9C"/>
                </a:solidFill>
                <a:latin typeface="Arial" pitchFamily="34" charset="0"/>
                <a:cs typeface="Arial" pitchFamily="34" charset="0"/>
              </a:defRPr>
            </a:lvl1pPr>
          </a:lstStyle>
          <a:p>
            <a:pPr lvl="0"/>
            <a:r>
              <a:rPr lang="en-US" dirty="1"/>
              <a:t>Title, Functional Area</a:t>
            </a:r>
          </a:p>
        </p:txBody>
      </p:sp>
      <p:sp>
        <p:nvSpPr>
          <p:cNvPr id="48" name="Text Placeholder 17"/>
          <p:cNvSpPr>
            <a:spLocks noGrp="1"/>
          </p:cNvSpPr>
          <p:nvPr>
            <p:ph type="body" sz="quarter" idx="11" hasCustomPrompt="1"/>
          </p:nvPr>
        </p:nvSpPr>
        <p:spPr>
          <a:xfrm>
            <a:off x="762000" y="1447800"/>
            <a:ext cx="7620000" cy="228600"/>
          </a:xfrm>
          <a:prstGeom prst="rect"/>
        </p:spPr>
        <p:txBody>
          <a:bodyPr vert="horz" lIns="0" tIns="0" rIns="0" bIns="0" anchor="t" anchorCtr="0"/>
          <a:lstStyle>
            <a:lvl1pPr marL="0" indent="0">
              <a:lnSpc>
                <a:spcPts val="1600"/>
              </a:lnSpc>
              <a:spcBef>
                <a:spcPct val="0"/>
              </a:spcBef>
              <a:buNone/>
              <a:defRPr sz="1800" b="0" i="0" spc="-20" baseline="0">
                <a:solidFill>
                  <a:srgbClr val="004E9C"/>
                </a:solidFill>
                <a:latin typeface="Arial" pitchFamily="34" charset="0"/>
                <a:cs typeface="Arial" pitchFamily="34" charset="0"/>
              </a:defRPr>
            </a:lvl1pPr>
          </a:lstStyle>
          <a:p>
            <a:pPr lvl="0"/>
            <a:r>
              <a:rPr lang="en-US" dirty="1"/>
              <a:t>presenter1@livingstonintl.com</a:t>
            </a:r>
          </a:p>
        </p:txBody>
      </p:sp>
      <p:sp>
        <p:nvSpPr>
          <p:cNvPr id="51" name="Text Placeholder 17"/>
          <p:cNvSpPr>
            <a:spLocks noGrp="1"/>
          </p:cNvSpPr>
          <p:nvPr>
            <p:ph type="body" sz="quarter" idx="23" hasCustomPrompt="1"/>
          </p:nvPr>
        </p:nvSpPr>
        <p:spPr>
          <a:xfrm>
            <a:off x="762000" y="2667000"/>
            <a:ext cx="7620000" cy="228600"/>
          </a:xfrm>
          <a:prstGeom prst="rect"/>
        </p:spPr>
        <p:txBody>
          <a:bodyPr vert="horz" lIns="0" tIns="0" rIns="0" bIns="0" anchor="t" anchorCtr="0"/>
          <a:lstStyle>
            <a:lvl1pPr marL="0" indent="0">
              <a:lnSpc>
                <a:spcPts val="1600"/>
              </a:lnSpc>
              <a:spcBef>
                <a:spcPct val="0"/>
              </a:spcBef>
              <a:buNone/>
              <a:defRPr sz="1800" b="0" i="0" spc="-20" baseline="0">
                <a:solidFill>
                  <a:srgbClr val="004E9C"/>
                </a:solidFill>
                <a:latin typeface="Arial" pitchFamily="34" charset="0"/>
                <a:cs typeface="Arial" pitchFamily="34" charset="0"/>
              </a:defRPr>
            </a:lvl1pPr>
          </a:lstStyle>
          <a:p>
            <a:pPr lvl="0"/>
            <a:r>
              <a:rPr lang="en-US" dirty="1"/>
              <a:t>presenter2@livingstonintl.com</a:t>
            </a:r>
          </a:p>
        </p:txBody>
      </p:sp>
      <p:sp>
        <p:nvSpPr>
          <p:cNvPr id="54" name="Text Placeholder 17"/>
          <p:cNvSpPr>
            <a:spLocks noGrp="1"/>
          </p:cNvSpPr>
          <p:nvPr>
            <p:ph type="body" sz="quarter" idx="26" hasCustomPrompt="1"/>
          </p:nvPr>
        </p:nvSpPr>
        <p:spPr>
          <a:xfrm>
            <a:off x="762000" y="3886200"/>
            <a:ext cx="7620000" cy="228600"/>
          </a:xfrm>
          <a:prstGeom prst="rect"/>
        </p:spPr>
        <p:txBody>
          <a:bodyPr vert="horz" lIns="0" tIns="0" rIns="0" bIns="0" anchor="t" anchorCtr="0"/>
          <a:lstStyle>
            <a:lvl1pPr marL="0" indent="0">
              <a:lnSpc>
                <a:spcPts val="1600"/>
              </a:lnSpc>
              <a:spcBef>
                <a:spcPct val="0"/>
              </a:spcBef>
              <a:buNone/>
              <a:defRPr sz="1800" b="0" i="0" spc="-20" baseline="0">
                <a:solidFill>
                  <a:srgbClr val="004E9C"/>
                </a:solidFill>
                <a:latin typeface="Arial" pitchFamily="34" charset="0"/>
                <a:cs typeface="Arial" pitchFamily="34" charset="0"/>
              </a:defRPr>
            </a:lvl1pPr>
          </a:lstStyle>
          <a:p>
            <a:pPr lvl="0"/>
            <a:r>
              <a:rPr lang="en-US" dirty="1"/>
              <a:t>presenter3@livingstonintl.com</a:t>
            </a:r>
          </a:p>
        </p:txBody>
      </p:sp>
      <p:sp>
        <p:nvSpPr>
          <p:cNvPr id="57" name="Text Placeholder 17"/>
          <p:cNvSpPr>
            <a:spLocks noGrp="1"/>
          </p:cNvSpPr>
          <p:nvPr>
            <p:ph type="body" sz="quarter" idx="29" hasCustomPrompt="1"/>
          </p:nvPr>
        </p:nvSpPr>
        <p:spPr>
          <a:xfrm>
            <a:off x="762000" y="5105400"/>
            <a:ext cx="7620000" cy="228600"/>
          </a:xfrm>
          <a:prstGeom prst="rect"/>
        </p:spPr>
        <p:txBody>
          <a:bodyPr vert="horz" lIns="0" tIns="0" rIns="0" bIns="0" anchor="t" anchorCtr="0"/>
          <a:lstStyle>
            <a:lvl1pPr marL="0" indent="0">
              <a:lnSpc>
                <a:spcPts val="1600"/>
              </a:lnSpc>
              <a:spcBef>
                <a:spcPct val="0"/>
              </a:spcBef>
              <a:buNone/>
              <a:defRPr sz="1800" b="0" i="0" spc="-20" baseline="0">
                <a:solidFill>
                  <a:srgbClr val="004E9C"/>
                </a:solidFill>
                <a:latin typeface="Arial" pitchFamily="34" charset="0"/>
                <a:cs typeface="Arial" pitchFamily="34" charset="0"/>
              </a:defRPr>
            </a:lvl1pPr>
          </a:lstStyle>
          <a:p>
            <a:pPr lvl="0"/>
            <a:r>
              <a:rPr lang="en-US" dirty="1"/>
              <a:t>presenter4@livingstonintl.com</a:t>
            </a:r>
          </a:p>
        </p:txBody>
      </p:sp>
      <p:sp>
        <p:nvSpPr>
          <p:cNvPr id="62" name="TextBox 61"/>
          <p:cNvSpPr txBox="1"/>
          <p:nvPr userDrawn="1"/>
        </p:nvSpPr>
        <p:spPr>
          <a:xfrm>
            <a:off x="9448800" y="8215"/>
            <a:ext cx="3124200" cy="3693318"/>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Presenter Slide</a:t>
            </a:r>
            <a:endParaRPr lang="en-US" sz="1800" b="1" i="0" baseline="0">
              <a:solidFill>
                <a:srgbClr val="004E9C"/>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800" b="0" i="0" baseline="0" dirty="1">
                <a:solidFill>
                  <a:srgbClr val="004E9C"/>
                </a:solidFill>
                <a:latin typeface="Arial"/>
                <a:cs typeface="Arial"/>
              </a:rPr>
              <a:t>(For onscreen display)</a:t>
            </a:r>
            <a:br>
              <a:rPr lang="en-US" sz="1800" b="0" i="0" baseline="0" dirty="1">
                <a:solidFill>
                  <a:srgbClr val="004E9C"/>
                </a:solidFill>
                <a:latin typeface="Arial"/>
                <a:cs typeface="Arial"/>
              </a:rPr>
            </a:br>
            <a:br>
              <a:rPr lang="en-US" sz="1800" b="0" i="0" baseline="0" dirty="1">
                <a:solidFill>
                  <a:srgbClr val="004E9C"/>
                </a:solidFill>
                <a:latin typeface="Arial"/>
                <a:cs typeface="Arial"/>
              </a:rPr>
            </a:br>
            <a:r>
              <a:rPr lang="en-US" sz="1200" b="1" i="0" baseline="0" dirty="1">
                <a:solidFill>
                  <a:srgbClr val="004E9C"/>
                </a:solidFill>
                <a:latin typeface="Arial"/>
                <a:cs typeface="Arial"/>
              </a:rPr>
              <a:t>If you are planning on printing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1" i="0" baseline="0" dirty="1">
                <a:solidFill>
                  <a:srgbClr val="004E9C"/>
                </a:solidFill>
                <a:latin typeface="Arial"/>
                <a:cs typeface="Arial"/>
              </a:rPr>
              <a:t>this document, consider using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1" i="0" baseline="0" dirty="1">
                <a:solidFill>
                  <a:srgbClr val="004E9C"/>
                </a:solidFill>
                <a:latin typeface="Arial"/>
                <a:cs typeface="Arial"/>
              </a:rPr>
              <a:t>the alternative white layout.</a:t>
            </a:r>
            <a:endParaRPr lang="en-US" sz="1200" b="1" i="0">
              <a:solidFill>
                <a:srgbClr val="004E9C"/>
              </a:solidFill>
              <a:latin typeface="Arial"/>
              <a:cs typeface="Arial"/>
            </a:endParaRPr>
          </a:p>
          <a:p>
            <a:pPr marL="0" indent="0" algn="l">
              <a:lnSpc>
                <a:spcPct val="100000"/>
              </a:lnSpc>
              <a:buFont typeface="Arial"/>
              <a:buNone/>
            </a:pPr>
            <a:endParaRPr lang="en-US" sz="1200" b="0" i="0">
              <a:solidFill>
                <a:srgbClr val="004E9C"/>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dirty="1">
                <a:solidFill>
                  <a:schemeClr val="tx1"/>
                </a:solidFill>
                <a:latin typeface="Arial"/>
                <a:cs typeface="Arial"/>
              </a:rPr>
              <a:t>If you</a:t>
            </a:r>
            <a:r>
              <a:rPr lang="en-US" sz="1200" b="0" i="0" baseline="0" dirty="1">
                <a:solidFill>
                  <a:schemeClr val="tx1"/>
                </a:solidFill>
                <a:latin typeface="Arial"/>
                <a:cs typeface="Arial"/>
              </a:rPr>
              <a:t> only need to display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one presenter name, simply leave the additional fields empty.</a:t>
            </a:r>
          </a:p>
          <a:p>
            <a:pPr marL="152400" marR="0" indent="-152400" algn="l" defTabSz="914400" fontAlgn="auto" rtl="0" eaLnBrk="1" latinLnBrk="0" hangingPunct="1">
              <a:lnSpc>
                <a:spcPct val="100000"/>
              </a:lnSpc>
              <a:spcBef>
                <a:spcPct val="0"/>
              </a:spcBef>
              <a:spcAft>
                <a:spcPct val="0"/>
              </a:spcAft>
              <a:buClrTx/>
              <a:buSzTx/>
              <a:buFont typeface="Arial"/>
              <a:buChar char="•"/>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If you need to display more than</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4 presenters, split these evenly across additional slides.</a:t>
            </a:r>
          </a:p>
          <a:p>
            <a:pPr marL="0" indent="0" algn="l">
              <a:lnSpc>
                <a:spcPct val="100000"/>
              </a:lnSpc>
              <a:buFont typeface="Arial"/>
              <a:buNone/>
            </a:pPr>
            <a:endParaRPr lang="en-US" sz="1200" b="0" i="0" baseline="0">
              <a:solidFill>
                <a:schemeClr val="tx1"/>
              </a:solidFill>
              <a:latin typeface="Arial"/>
              <a:cs typeface="Arial"/>
            </a:endParaRPr>
          </a:p>
          <a:p>
            <a:pPr marL="0" indent="0" algn="l">
              <a:lnSpc>
                <a:spcPct val="100000"/>
              </a:lnSpc>
              <a:buFont typeface="Arial"/>
              <a:buNone/>
            </a:pPr>
            <a:r>
              <a:rPr lang="en-US" sz="1200" b="0" i="0" baseline="0" dirty="1">
                <a:solidFill>
                  <a:schemeClr val="tx1"/>
                </a:solidFill>
                <a:latin typeface="Arial"/>
                <a:cs typeface="Arial"/>
              </a:rPr>
              <a:t>Use a comma to delaminate </a:t>
            </a:r>
          </a:p>
          <a:p>
            <a:pPr marL="0" indent="0" algn="l">
              <a:lnSpc>
                <a:spcPct val="100000"/>
              </a:lnSpc>
              <a:buFont typeface="Arial"/>
              <a:buNone/>
            </a:pPr>
            <a:r>
              <a:rPr lang="en-US" sz="1200" b="0" i="0" baseline="0" dirty="1">
                <a:solidFill>
                  <a:schemeClr val="tx1"/>
                </a:solidFill>
                <a:latin typeface="Arial"/>
                <a:cs typeface="Arial"/>
              </a:rPr>
              <a:t>between title and functional area.</a:t>
            </a:r>
          </a:p>
        </p:txBody>
      </p:sp>
      <p:cxnSp>
        <p:nvCxnSpPr>
          <p:cNvPr id="68" name="Straight Connector 67"/>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3" name="Straight Connector 72"/>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27" name="Picture 26"/>
          <p:cNvPicPr>
            <a:picLocks noChangeAspect="1"/>
          </p:cNvPicPr>
          <p:nvPr userDrawn="1"/>
        </p:nvPicPr>
        <p:blipFill>
          <a:blip r:embed="rId3"/>
          <a:srcRect/>
          <a:stretch>
            <a:fillRect/>
          </a:stretch>
        </p:blipFill>
        <p:spPr>
          <a:xfrm>
            <a:off x="6972300" y="6019800"/>
            <a:ext cx="1714500" cy="431800"/>
          </a:xfrm>
          <a:prstGeom prst="rect"/>
        </p:spPr>
      </p:pic>
    </p:spTree>
    <p:extLst>
      <p:ext uri="{BB962C8B-B14F-4D97-AF65-F5344CB8AC3E}">
        <p14:creationId xmlns:p14="http://schemas.microsoft.com/office/powerpoint/2010/main" val="290309295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esenter (Printer Friendly)">
    <p:spTree>
      <p:nvGrpSpPr>
        <p:cNvPr id="1" name=""/>
        <p:cNvGrpSpPr/>
        <p:nvPr/>
      </p:nvGrpSpPr>
      <p:grpSpPr>
        <a:xfrm>
          <a:off x="0" y="0"/>
          <a:ext cx="0" cy="0"/>
          <a:chOff x="0" y="0"/>
          <a:chExt cx="0" cy="0"/>
        </a:xfrm>
      </p:grpSpPr>
      <p:sp>
        <p:nvSpPr>
          <p:cNvPr id="28" name="Text Placeholder 17"/>
          <p:cNvSpPr>
            <a:spLocks noGrp="1"/>
          </p:cNvSpPr>
          <p:nvPr>
            <p:ph type="body" sz="quarter" idx="12" hasCustomPrompt="1"/>
          </p:nvPr>
        </p:nvSpPr>
        <p:spPr>
          <a:xfrm>
            <a:off x="762000" y="762001"/>
            <a:ext cx="7620000" cy="304799"/>
          </a:xfrm>
          <a:prstGeom prst="rect"/>
        </p:spPr>
        <p:txBody>
          <a:bodyPr vert="horz" lIns="0" tIns="0" rIns="0" bIns="0" anchor="t" anchorCtr="0">
            <a:noAutofit/>
          </a:bodyPr>
          <a:lstStyle>
            <a:lvl1pPr marL="0" indent="0">
              <a:lnSpc>
                <a:spcPts val="2400"/>
              </a:lnSpc>
              <a:spcBef>
                <a:spcPct val="0"/>
              </a:spcBef>
              <a:buNone/>
              <a:defRPr sz="2600" b="1" i="0" spc="-100" baseline="0">
                <a:solidFill>
                  <a:schemeClr val="accent3"/>
                </a:solidFill>
                <a:latin typeface="Arial" pitchFamily="34" charset="0"/>
                <a:cs typeface="Arial" pitchFamily="34" charset="0"/>
              </a:defRPr>
            </a:lvl1pPr>
          </a:lstStyle>
          <a:p>
            <a:pPr lvl="0"/>
            <a:r>
              <a:rPr lang="en-US" dirty="1"/>
              <a:t>Presenter Name</a:t>
            </a:r>
          </a:p>
        </p:txBody>
      </p:sp>
      <p:sp>
        <p:nvSpPr>
          <p:cNvPr id="54" name="Text Placeholder 17"/>
          <p:cNvSpPr>
            <a:spLocks noGrp="1"/>
          </p:cNvSpPr>
          <p:nvPr>
            <p:ph type="body" sz="quarter" idx="24" hasCustomPrompt="1"/>
          </p:nvPr>
        </p:nvSpPr>
        <p:spPr>
          <a:xfrm>
            <a:off x="762000" y="1981201"/>
            <a:ext cx="7620000" cy="304799"/>
          </a:xfrm>
          <a:prstGeom prst="rect"/>
        </p:spPr>
        <p:txBody>
          <a:bodyPr vert="horz" lIns="0" tIns="0" rIns="0" bIns="0" anchor="t" anchorCtr="0">
            <a:noAutofit/>
          </a:bodyPr>
          <a:lstStyle>
            <a:lvl1pPr marL="0" indent="0">
              <a:lnSpc>
                <a:spcPts val="2400"/>
              </a:lnSpc>
              <a:spcBef>
                <a:spcPct val="0"/>
              </a:spcBef>
              <a:buNone/>
              <a:defRPr sz="2600" b="1" i="0" spc="-100" baseline="0">
                <a:solidFill>
                  <a:schemeClr val="accent3"/>
                </a:solidFill>
                <a:latin typeface="Arial" pitchFamily="34" charset="0"/>
                <a:cs typeface="Arial" pitchFamily="34" charset="0"/>
              </a:defRPr>
            </a:lvl1pPr>
          </a:lstStyle>
          <a:p>
            <a:pPr lvl="0"/>
            <a:r>
              <a:rPr lang="en-US" dirty="1"/>
              <a:t>Presenter Name</a:t>
            </a:r>
          </a:p>
        </p:txBody>
      </p:sp>
      <p:sp>
        <p:nvSpPr>
          <p:cNvPr id="57" name="Text Placeholder 17"/>
          <p:cNvSpPr>
            <a:spLocks noGrp="1"/>
          </p:cNvSpPr>
          <p:nvPr>
            <p:ph type="body" sz="quarter" idx="27" hasCustomPrompt="1"/>
          </p:nvPr>
        </p:nvSpPr>
        <p:spPr>
          <a:xfrm>
            <a:off x="762000" y="3200401"/>
            <a:ext cx="7620000" cy="304799"/>
          </a:xfrm>
          <a:prstGeom prst="rect"/>
        </p:spPr>
        <p:txBody>
          <a:bodyPr vert="horz" lIns="0" tIns="0" rIns="0" bIns="0" anchor="t" anchorCtr="0">
            <a:noAutofit/>
          </a:bodyPr>
          <a:lstStyle>
            <a:lvl1pPr marL="0" indent="0">
              <a:lnSpc>
                <a:spcPts val="2400"/>
              </a:lnSpc>
              <a:spcBef>
                <a:spcPct val="0"/>
              </a:spcBef>
              <a:buNone/>
              <a:defRPr sz="2600" b="1" i="0" spc="-100" baseline="0">
                <a:solidFill>
                  <a:schemeClr val="accent3"/>
                </a:solidFill>
                <a:latin typeface="Arial" pitchFamily="34" charset="0"/>
                <a:cs typeface="Arial" pitchFamily="34" charset="0"/>
              </a:defRPr>
            </a:lvl1pPr>
          </a:lstStyle>
          <a:p>
            <a:pPr lvl="0"/>
            <a:r>
              <a:rPr lang="en-US" dirty="1"/>
              <a:t>Presenter Name</a:t>
            </a:r>
          </a:p>
        </p:txBody>
      </p:sp>
      <p:sp>
        <p:nvSpPr>
          <p:cNvPr id="60" name="Text Placeholder 17"/>
          <p:cNvSpPr>
            <a:spLocks noGrp="1"/>
          </p:cNvSpPr>
          <p:nvPr>
            <p:ph type="body" sz="quarter" idx="30" hasCustomPrompt="1"/>
          </p:nvPr>
        </p:nvSpPr>
        <p:spPr>
          <a:xfrm>
            <a:off x="762000" y="4419601"/>
            <a:ext cx="7620000" cy="304799"/>
          </a:xfrm>
          <a:prstGeom prst="rect"/>
        </p:spPr>
        <p:txBody>
          <a:bodyPr vert="horz" lIns="0" tIns="0" rIns="0" bIns="0" anchor="t" anchorCtr="0">
            <a:noAutofit/>
          </a:bodyPr>
          <a:lstStyle>
            <a:lvl1pPr marL="0" indent="0">
              <a:lnSpc>
                <a:spcPts val="2400"/>
              </a:lnSpc>
              <a:spcBef>
                <a:spcPct val="0"/>
              </a:spcBef>
              <a:buNone/>
              <a:defRPr sz="2600" b="1" i="0" spc="-100" baseline="0">
                <a:solidFill>
                  <a:schemeClr val="accent3"/>
                </a:solidFill>
                <a:latin typeface="Arial" pitchFamily="34" charset="0"/>
                <a:cs typeface="Arial" pitchFamily="34" charset="0"/>
              </a:defRPr>
            </a:lvl1pPr>
          </a:lstStyle>
          <a:p>
            <a:pPr lvl="0"/>
            <a:r>
              <a:rPr lang="en-US" dirty="1"/>
              <a:t>Presenter Name</a:t>
            </a:r>
          </a:p>
        </p:txBody>
      </p:sp>
      <p:sp>
        <p:nvSpPr>
          <p:cNvPr id="26" name="Text Placeholder 17"/>
          <p:cNvSpPr>
            <a:spLocks noGrp="1"/>
          </p:cNvSpPr>
          <p:nvPr>
            <p:ph type="body" sz="quarter" idx="10" hasCustomPrompt="1"/>
          </p:nvPr>
        </p:nvSpPr>
        <p:spPr>
          <a:xfrm>
            <a:off x="762000" y="1143000"/>
            <a:ext cx="7620000" cy="228600"/>
          </a:xfrm>
          <a:prstGeom prst="rect"/>
        </p:spPr>
        <p:txBody>
          <a:bodyPr vert="horz" lIns="0" tIns="0" rIns="0" bIns="0" anchor="t" anchorCtr="0"/>
          <a:lstStyle>
            <a:lvl1pPr marL="0" indent="0">
              <a:lnSpc>
                <a:spcPts val="1800"/>
              </a:lnSpc>
              <a:buNone/>
              <a:defRPr sz="1800" b="1" i="0" spc="-20" baseline="0">
                <a:solidFill>
                  <a:srgbClr val="004E9C"/>
                </a:solidFill>
                <a:latin typeface="Arial" pitchFamily="34" charset="0"/>
                <a:cs typeface="Arial" pitchFamily="34" charset="0"/>
              </a:defRPr>
            </a:lvl1pPr>
          </a:lstStyle>
          <a:p>
            <a:pPr lvl="0"/>
            <a:r>
              <a:rPr lang="en-US" dirty="1"/>
              <a:t>Title, Functional Area</a:t>
            </a:r>
          </a:p>
        </p:txBody>
      </p:sp>
      <p:sp>
        <p:nvSpPr>
          <p:cNvPr id="52" name="Text Placeholder 17"/>
          <p:cNvSpPr>
            <a:spLocks noGrp="1"/>
          </p:cNvSpPr>
          <p:nvPr>
            <p:ph type="body" sz="quarter" idx="22" hasCustomPrompt="1"/>
          </p:nvPr>
        </p:nvSpPr>
        <p:spPr>
          <a:xfrm>
            <a:off x="762000" y="2362200"/>
            <a:ext cx="7620000" cy="228600"/>
          </a:xfrm>
          <a:prstGeom prst="rect"/>
        </p:spPr>
        <p:txBody>
          <a:bodyPr vert="horz" lIns="0" tIns="0" rIns="0" bIns="0" anchor="t" anchorCtr="0"/>
          <a:lstStyle>
            <a:lvl1pPr marL="0" indent="0">
              <a:lnSpc>
                <a:spcPts val="1800"/>
              </a:lnSpc>
              <a:buNone/>
              <a:defRPr sz="1800" b="1" i="0" spc="-20" baseline="0">
                <a:solidFill>
                  <a:srgbClr val="004E9C"/>
                </a:solidFill>
                <a:latin typeface="Arial" pitchFamily="34" charset="0"/>
                <a:cs typeface="Arial" pitchFamily="34" charset="0"/>
              </a:defRPr>
            </a:lvl1pPr>
          </a:lstStyle>
          <a:p>
            <a:pPr lvl="0"/>
            <a:r>
              <a:rPr lang="en-US" dirty="1"/>
              <a:t>Title, Functional Area</a:t>
            </a:r>
          </a:p>
        </p:txBody>
      </p:sp>
      <p:sp>
        <p:nvSpPr>
          <p:cNvPr id="55" name="Text Placeholder 17"/>
          <p:cNvSpPr>
            <a:spLocks noGrp="1"/>
          </p:cNvSpPr>
          <p:nvPr>
            <p:ph type="body" sz="quarter" idx="25" hasCustomPrompt="1"/>
          </p:nvPr>
        </p:nvSpPr>
        <p:spPr>
          <a:xfrm>
            <a:off x="762000" y="3581400"/>
            <a:ext cx="7620000" cy="228600"/>
          </a:xfrm>
          <a:prstGeom prst="rect"/>
        </p:spPr>
        <p:txBody>
          <a:bodyPr vert="horz" lIns="0" tIns="0" rIns="0" bIns="0" anchor="t" anchorCtr="0"/>
          <a:lstStyle>
            <a:lvl1pPr marL="0" indent="0">
              <a:lnSpc>
                <a:spcPts val="1800"/>
              </a:lnSpc>
              <a:buNone/>
              <a:defRPr sz="1800" b="1" i="0" spc="-20" baseline="0">
                <a:solidFill>
                  <a:srgbClr val="004E9C"/>
                </a:solidFill>
                <a:latin typeface="Arial" pitchFamily="34" charset="0"/>
                <a:cs typeface="Arial" pitchFamily="34" charset="0"/>
              </a:defRPr>
            </a:lvl1pPr>
          </a:lstStyle>
          <a:p>
            <a:pPr lvl="0"/>
            <a:r>
              <a:rPr lang="en-US" dirty="1"/>
              <a:t>Title, Functional Area</a:t>
            </a:r>
          </a:p>
        </p:txBody>
      </p:sp>
      <p:sp>
        <p:nvSpPr>
          <p:cNvPr id="58" name="Text Placeholder 17"/>
          <p:cNvSpPr>
            <a:spLocks noGrp="1"/>
          </p:cNvSpPr>
          <p:nvPr>
            <p:ph type="body" sz="quarter" idx="28" hasCustomPrompt="1"/>
          </p:nvPr>
        </p:nvSpPr>
        <p:spPr>
          <a:xfrm>
            <a:off x="762000" y="4800600"/>
            <a:ext cx="7620000" cy="228600"/>
          </a:xfrm>
          <a:prstGeom prst="rect"/>
        </p:spPr>
        <p:txBody>
          <a:bodyPr vert="horz" lIns="0" tIns="0" rIns="0" bIns="0" anchor="t" anchorCtr="0"/>
          <a:lstStyle>
            <a:lvl1pPr marL="0" indent="0">
              <a:lnSpc>
                <a:spcPts val="1800"/>
              </a:lnSpc>
              <a:buNone/>
              <a:defRPr sz="1800" b="1" i="0" spc="-20" baseline="0">
                <a:solidFill>
                  <a:srgbClr val="004E9C"/>
                </a:solidFill>
                <a:latin typeface="Arial" pitchFamily="34" charset="0"/>
                <a:cs typeface="Arial" pitchFamily="34" charset="0"/>
              </a:defRPr>
            </a:lvl1pPr>
          </a:lstStyle>
          <a:p>
            <a:pPr lvl="0"/>
            <a:r>
              <a:rPr lang="en-US" dirty="1"/>
              <a:t>Title, Functional Area</a:t>
            </a:r>
          </a:p>
        </p:txBody>
      </p:sp>
      <p:sp>
        <p:nvSpPr>
          <p:cNvPr id="27" name="Text Placeholder 17"/>
          <p:cNvSpPr>
            <a:spLocks noGrp="1"/>
          </p:cNvSpPr>
          <p:nvPr>
            <p:ph type="body" sz="quarter" idx="11" hasCustomPrompt="1"/>
          </p:nvPr>
        </p:nvSpPr>
        <p:spPr>
          <a:xfrm>
            <a:off x="762000" y="1447800"/>
            <a:ext cx="7620000" cy="228600"/>
          </a:xfrm>
          <a:prstGeom prst="rect"/>
        </p:spPr>
        <p:txBody>
          <a:bodyPr vert="horz" lIns="0" tIns="0" rIns="0" bIns="0" anchor="t" anchorCtr="0"/>
          <a:lstStyle>
            <a:lvl1pPr marL="0" indent="0">
              <a:lnSpc>
                <a:spcPts val="1600"/>
              </a:lnSpc>
              <a:spcBef>
                <a:spcPct val="0"/>
              </a:spcBef>
              <a:buNone/>
              <a:defRPr sz="1800" b="0" i="0" spc="-20" baseline="0">
                <a:solidFill>
                  <a:srgbClr val="004E9C"/>
                </a:solidFill>
                <a:latin typeface="Arial" pitchFamily="34" charset="0"/>
                <a:cs typeface="Arial" pitchFamily="34" charset="0"/>
              </a:defRPr>
            </a:lvl1pPr>
          </a:lstStyle>
          <a:p>
            <a:pPr lvl="0"/>
            <a:r>
              <a:rPr lang="en-US" dirty="1"/>
              <a:t>presenter1@livingstonintl.com</a:t>
            </a:r>
          </a:p>
        </p:txBody>
      </p:sp>
      <p:sp>
        <p:nvSpPr>
          <p:cNvPr id="53" name="Text Placeholder 17"/>
          <p:cNvSpPr>
            <a:spLocks noGrp="1"/>
          </p:cNvSpPr>
          <p:nvPr>
            <p:ph type="body" sz="quarter" idx="23" hasCustomPrompt="1"/>
          </p:nvPr>
        </p:nvSpPr>
        <p:spPr>
          <a:xfrm>
            <a:off x="762000" y="2667000"/>
            <a:ext cx="7620000" cy="228600"/>
          </a:xfrm>
          <a:prstGeom prst="rect"/>
        </p:spPr>
        <p:txBody>
          <a:bodyPr vert="horz" lIns="0" tIns="0" rIns="0" bIns="0" anchor="t" anchorCtr="0"/>
          <a:lstStyle>
            <a:lvl1pPr marL="0" indent="0">
              <a:lnSpc>
                <a:spcPts val="1600"/>
              </a:lnSpc>
              <a:spcBef>
                <a:spcPct val="0"/>
              </a:spcBef>
              <a:buNone/>
              <a:defRPr sz="1800" b="0" i="0" spc="-20" baseline="0">
                <a:solidFill>
                  <a:srgbClr val="004E9C"/>
                </a:solidFill>
                <a:latin typeface="Arial" pitchFamily="34" charset="0"/>
                <a:cs typeface="Arial" pitchFamily="34" charset="0"/>
              </a:defRPr>
            </a:lvl1pPr>
          </a:lstStyle>
          <a:p>
            <a:pPr lvl="0"/>
            <a:r>
              <a:rPr lang="en-US" dirty="1"/>
              <a:t>presenter2@livingstonintl.com</a:t>
            </a:r>
          </a:p>
        </p:txBody>
      </p:sp>
      <p:sp>
        <p:nvSpPr>
          <p:cNvPr id="56" name="Text Placeholder 17"/>
          <p:cNvSpPr>
            <a:spLocks noGrp="1"/>
          </p:cNvSpPr>
          <p:nvPr>
            <p:ph type="body" sz="quarter" idx="26" hasCustomPrompt="1"/>
          </p:nvPr>
        </p:nvSpPr>
        <p:spPr>
          <a:xfrm>
            <a:off x="762000" y="3886200"/>
            <a:ext cx="7620000" cy="228600"/>
          </a:xfrm>
          <a:prstGeom prst="rect"/>
        </p:spPr>
        <p:txBody>
          <a:bodyPr vert="horz" lIns="0" tIns="0" rIns="0" bIns="0" anchor="t" anchorCtr="0"/>
          <a:lstStyle>
            <a:lvl1pPr marL="0" indent="0">
              <a:lnSpc>
                <a:spcPts val="1600"/>
              </a:lnSpc>
              <a:spcBef>
                <a:spcPct val="0"/>
              </a:spcBef>
              <a:buNone/>
              <a:defRPr sz="1800" b="0" i="0" spc="-20" baseline="0">
                <a:solidFill>
                  <a:srgbClr val="004E9C"/>
                </a:solidFill>
                <a:latin typeface="Arial" pitchFamily="34" charset="0"/>
                <a:cs typeface="Arial" pitchFamily="34" charset="0"/>
              </a:defRPr>
            </a:lvl1pPr>
          </a:lstStyle>
          <a:p>
            <a:pPr lvl="0"/>
            <a:r>
              <a:rPr lang="en-US" dirty="1"/>
              <a:t>presenter3@livingstonintl.com</a:t>
            </a:r>
          </a:p>
        </p:txBody>
      </p:sp>
      <p:sp>
        <p:nvSpPr>
          <p:cNvPr id="59" name="Text Placeholder 17"/>
          <p:cNvSpPr>
            <a:spLocks noGrp="1"/>
          </p:cNvSpPr>
          <p:nvPr>
            <p:ph type="body" sz="quarter" idx="29" hasCustomPrompt="1"/>
          </p:nvPr>
        </p:nvSpPr>
        <p:spPr>
          <a:xfrm>
            <a:off x="762000" y="5105400"/>
            <a:ext cx="7620000" cy="228600"/>
          </a:xfrm>
          <a:prstGeom prst="rect"/>
        </p:spPr>
        <p:txBody>
          <a:bodyPr vert="horz" lIns="0" tIns="0" rIns="0" bIns="0" anchor="t" anchorCtr="0"/>
          <a:lstStyle>
            <a:lvl1pPr marL="0" indent="0">
              <a:lnSpc>
                <a:spcPts val="1600"/>
              </a:lnSpc>
              <a:spcBef>
                <a:spcPct val="0"/>
              </a:spcBef>
              <a:buNone/>
              <a:defRPr sz="1800" b="0" i="0" spc="-20" baseline="0">
                <a:solidFill>
                  <a:srgbClr val="004E9C"/>
                </a:solidFill>
                <a:latin typeface="Arial" pitchFamily="34" charset="0"/>
                <a:cs typeface="Arial" pitchFamily="34" charset="0"/>
              </a:defRPr>
            </a:lvl1pPr>
          </a:lstStyle>
          <a:p>
            <a:pPr lvl="0"/>
            <a:r>
              <a:rPr lang="en-US" dirty="1"/>
              <a:t>presenter4@livingstonintl.com</a:t>
            </a:r>
          </a:p>
        </p:txBody>
      </p:sp>
      <p:sp>
        <p:nvSpPr>
          <p:cNvPr id="68" name="TextBox 67"/>
          <p:cNvSpPr txBox="1"/>
          <p:nvPr userDrawn="1"/>
        </p:nvSpPr>
        <p:spPr>
          <a:xfrm>
            <a:off x="9448800" y="8215"/>
            <a:ext cx="3124200" cy="4066754"/>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Presenter Slide</a:t>
            </a:r>
            <a:endParaRPr lang="en-US" sz="1800" b="1" i="0" baseline="0">
              <a:solidFill>
                <a:srgbClr val="004E9C"/>
              </a:solidFill>
              <a:latin typeface="Arial"/>
              <a:cs typeface="Arial"/>
            </a:endParaRPr>
          </a:p>
          <a:p>
            <a:pPr marL="0" indent="0" algn="l">
              <a:lnSpc>
                <a:spcPct val="100000"/>
              </a:lnSpc>
              <a:buFont typeface="Arial"/>
              <a:buNone/>
            </a:pPr>
            <a:r>
              <a:rPr lang="en-US" sz="1800" b="0" i="0" baseline="0" dirty="1">
                <a:solidFill>
                  <a:srgbClr val="004E9C"/>
                </a:solidFill>
                <a:latin typeface="Arial"/>
                <a:cs typeface="Arial"/>
              </a:rPr>
              <a:t>(Printer friendly version)</a:t>
            </a:r>
            <a:br>
              <a:rPr lang="en-US" sz="1800" b="0" i="0" baseline="0" dirty="1">
                <a:solidFill>
                  <a:srgbClr val="004E9C"/>
                </a:solidFill>
                <a:latin typeface="Arial"/>
                <a:cs typeface="Arial"/>
              </a:rPr>
            </a:br>
            <a:br>
              <a:rPr lang="en-US" sz="1800" b="0" i="0" baseline="0" dirty="1">
                <a:solidFill>
                  <a:srgbClr val="004E9C"/>
                </a:solidFill>
                <a:latin typeface="Arial"/>
                <a:cs typeface="Arial"/>
              </a:rPr>
            </a:br>
            <a:r>
              <a:rPr lang="en-US" sz="1200" b="1" i="0" baseline="0" dirty="1">
                <a:solidFill>
                  <a:schemeClr val="tx1"/>
                </a:solidFill>
                <a:latin typeface="Arial"/>
                <a:cs typeface="Arial"/>
              </a:rPr>
              <a:t>Use this layout if you are planning </a:t>
            </a:r>
          </a:p>
          <a:p>
            <a:pPr marL="0" indent="0" algn="l">
              <a:lnSpc>
                <a:spcPct val="100000"/>
              </a:lnSpc>
              <a:buFont typeface="Arial"/>
              <a:buNone/>
            </a:pPr>
            <a:r>
              <a:rPr lang="en-US" sz="1200" b="1" i="0" baseline="0" dirty="1">
                <a:solidFill>
                  <a:schemeClr val="tx1"/>
                </a:solidFill>
                <a:latin typeface="Arial"/>
                <a:cs typeface="Arial"/>
              </a:rPr>
              <a:t>on printing the presentation. For presentations that are intended for screen viewing only you should use the blue version of this slide.</a:t>
            </a:r>
            <a:endParaRPr lang="en-US" sz="1200" b="1" i="0">
              <a:solidFill>
                <a:schemeClr val="tx1"/>
              </a:solidFill>
              <a:latin typeface="Arial"/>
              <a:cs typeface="Arial"/>
            </a:endParaRPr>
          </a:p>
          <a:p>
            <a:pPr marL="0" indent="0" algn="l">
              <a:lnSpc>
                <a:spcPct val="100000"/>
              </a:lnSpc>
              <a:buFont typeface="Arial"/>
              <a:buNone/>
            </a:pPr>
            <a:endParaRPr lang="en-US" sz="1200" b="0" i="0">
              <a:solidFill>
                <a:srgbClr val="004E9C"/>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dirty="1">
                <a:solidFill>
                  <a:schemeClr val="tx1"/>
                </a:solidFill>
                <a:latin typeface="Arial"/>
                <a:cs typeface="Arial"/>
              </a:rPr>
              <a:t>If you</a:t>
            </a:r>
            <a:r>
              <a:rPr lang="en-US" sz="1200" b="0" i="0" baseline="0" dirty="1">
                <a:solidFill>
                  <a:schemeClr val="tx1"/>
                </a:solidFill>
                <a:latin typeface="Arial"/>
                <a:cs typeface="Arial"/>
              </a:rPr>
              <a:t> only need to display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one presenter name, simply leave the additional fields empty.</a:t>
            </a:r>
          </a:p>
          <a:p>
            <a:pPr marL="0" marR="0" indent="0" algn="l" defTabSz="914400" fontAlgn="auto" rtl="0" eaLnBrk="1" latinLnBrk="0" hangingPunct="1">
              <a:lnSpc>
                <a:spcPct val="100000"/>
              </a:lnSpc>
              <a:spcBef>
                <a:spcPct val="0"/>
              </a:spcBef>
              <a:spcAft>
                <a:spcPct val="0"/>
              </a:spcAft>
              <a:buClrTx/>
              <a:buSzTx/>
              <a:buFont typeface="Arial"/>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If you need to display more than</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4 presenters, split these evenly across additional slides.</a:t>
            </a:r>
          </a:p>
          <a:p>
            <a:pPr marL="0" indent="0" algn="l">
              <a:lnSpc>
                <a:spcPct val="100000"/>
              </a:lnSpc>
              <a:buFont typeface="Arial"/>
              <a:buNone/>
            </a:pPr>
            <a:endParaRPr lang="en-US" sz="1200" b="0" i="0" baseline="0">
              <a:solidFill>
                <a:schemeClr val="tx1"/>
              </a:solidFill>
              <a:latin typeface="Arial"/>
              <a:cs typeface="Arial"/>
            </a:endParaRPr>
          </a:p>
          <a:p>
            <a:pPr marL="0" indent="0" algn="l">
              <a:lnSpc>
                <a:spcPct val="100000"/>
              </a:lnSpc>
              <a:buFont typeface="Arial"/>
              <a:buNone/>
            </a:pPr>
            <a:r>
              <a:rPr lang="en-US" sz="1200" b="0" i="0" baseline="0" dirty="1">
                <a:solidFill>
                  <a:schemeClr val="tx1"/>
                </a:solidFill>
                <a:latin typeface="Arial"/>
                <a:cs typeface="Arial"/>
              </a:rPr>
              <a:t>Use a comma to delaminate </a:t>
            </a:r>
          </a:p>
          <a:p>
            <a:pPr marL="0" indent="0" algn="l">
              <a:lnSpc>
                <a:spcPct val="100000"/>
              </a:lnSpc>
              <a:buFont typeface="Arial"/>
              <a:buNone/>
            </a:pPr>
            <a:r>
              <a:rPr lang="en-US" sz="1200" b="0" i="0" baseline="0" dirty="1">
                <a:solidFill>
                  <a:schemeClr val="tx1"/>
                </a:solidFill>
                <a:latin typeface="Arial"/>
                <a:cs typeface="Arial"/>
              </a:rPr>
              <a:t>between title and functional area.</a:t>
            </a:r>
          </a:p>
        </p:txBody>
      </p:sp>
      <p:cxnSp>
        <p:nvCxnSpPr>
          <p:cNvPr id="79" name="Straight Connector 78"/>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82" name="Straight Connector 81"/>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4" name="Straight Connector 23"/>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30" name="Picture 29"/>
          <p:cNvPicPr>
            <a:picLocks noChangeAspect="1"/>
          </p:cNvPicPr>
          <p:nvPr userDrawn="1"/>
        </p:nvPicPr>
        <p:blipFill>
          <a:blip r:embed="rId2"/>
          <a:srcRect/>
          <a:stretch>
            <a:fillRect/>
          </a:stretch>
        </p:blipFill>
        <p:spPr>
          <a:xfrm>
            <a:off x="0" y="6705600"/>
            <a:ext cx="9144000" cy="152400"/>
          </a:xfrm>
          <a:prstGeom prst="rect"/>
        </p:spPr>
      </p:pic>
      <p:pic>
        <p:nvPicPr>
          <p:cNvPr id="31" name="Picture 30"/>
          <p:cNvPicPr>
            <a:picLocks noChangeAspect="1"/>
          </p:cNvPicPr>
          <p:nvPr userDrawn="1"/>
        </p:nvPicPr>
        <p:blipFill>
          <a:blip r:embed="rId3"/>
          <a:srcRect/>
          <a:stretch>
            <a:fillRect/>
          </a:stretch>
        </p:blipFill>
        <p:spPr>
          <a:xfrm>
            <a:off x="6972300" y="6019800"/>
            <a:ext cx="1714500" cy="431800"/>
          </a:xfrm>
          <a:prstGeom prst="rect"/>
        </p:spPr>
      </p:pic>
    </p:spTree>
    <p:extLst>
      <p:ext uri="{BB962C8B-B14F-4D97-AF65-F5344CB8AC3E}">
        <p14:creationId xmlns:p14="http://schemas.microsoft.com/office/powerpoint/2010/main" val="326629948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p:bg>
      <p:bgPr>
        <a:solidFill>
          <a:srgbClr val="004E9C"/>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srcRect/>
          <a:stretch>
            <a:fillRect/>
          </a:stretch>
        </p:blipFill>
        <p:spPr>
          <a:xfrm>
            <a:off x="-16934" y="-25400"/>
            <a:ext cx="9177867" cy="6883400"/>
          </a:xfrm>
          <a:prstGeom prst="rect"/>
        </p:spPr>
      </p:pic>
      <p:sp>
        <p:nvSpPr>
          <p:cNvPr id="33" name="Title 7"/>
          <p:cNvSpPr>
            <a:spLocks noGrp="1"/>
          </p:cNvSpPr>
          <p:nvPr>
            <p:ph type="title" hasCustomPrompt="1"/>
          </p:nvPr>
        </p:nvSpPr>
        <p:spPr>
          <a:xfrm>
            <a:off x="1524000" y="3079288"/>
            <a:ext cx="6096000" cy="445421"/>
          </a:xfrm>
          <a:prstGeom prst="rect"/>
        </p:spPr>
        <p:txBody>
          <a:bodyPr vert="horz" lIns="0" tIns="0" rIns="0" bIns="0" anchor="ctr" anchorCtr="0">
            <a:spAutoFit/>
          </a:bodyPr>
          <a:lstStyle>
            <a:lvl1pPr algn="ctr">
              <a:lnSpc>
                <a:spcPts val="3400"/>
              </a:lnSpc>
              <a:defRPr sz="3200" b="1" i="0" kern="1200" spc="-50">
                <a:solidFill>
                  <a:schemeClr val="bg1"/>
                </a:solidFill>
                <a:latin typeface="Arial" pitchFamily="34" charset="0"/>
                <a:cs typeface="Arial" pitchFamily="34" charset="0"/>
              </a:defRPr>
            </a:lvl1pPr>
          </a:lstStyle>
          <a:p>
            <a:r>
              <a:rPr lang="en-US" dirty="1"/>
              <a:t>Click to edit section header.</a:t>
            </a:r>
          </a:p>
        </p:txBody>
      </p:sp>
      <p:sp>
        <p:nvSpPr>
          <p:cNvPr id="41" name="TextBox 40"/>
          <p:cNvSpPr txBox="1"/>
          <p:nvPr userDrawn="1"/>
        </p:nvSpPr>
        <p:spPr>
          <a:xfrm>
            <a:off x="9448800" y="8215"/>
            <a:ext cx="3124200" cy="5909308"/>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Section</a:t>
            </a:r>
            <a:r>
              <a:rPr lang="en-US" sz="1800" b="1" i="0" baseline="0" dirty="1">
                <a:solidFill>
                  <a:srgbClr val="004E9C"/>
                </a:solidFill>
                <a:latin typeface="Arial"/>
                <a:cs typeface="Arial"/>
              </a:rPr>
              <a:t> Header</a:t>
            </a:r>
          </a:p>
          <a:p>
            <a:pPr marL="0" marR="0" indent="0" algn="l" defTabSz="914400" fontAlgn="auto" rtl="0" eaLnBrk="1" latinLnBrk="0" hangingPunct="1">
              <a:lnSpc>
                <a:spcPct val="100000"/>
              </a:lnSpc>
              <a:spcBef>
                <a:spcPct val="0"/>
              </a:spcBef>
              <a:spcAft>
                <a:spcPct val="0"/>
              </a:spcAft>
              <a:buClrTx/>
              <a:buSzTx/>
              <a:buFontTx/>
              <a:buNone/>
              <a:defRPr/>
            </a:pPr>
            <a:r>
              <a:rPr lang="en-US" sz="1800" b="0" i="0" baseline="0" dirty="1">
                <a:solidFill>
                  <a:srgbClr val="004E9C"/>
                </a:solidFill>
                <a:latin typeface="Arial"/>
                <a:cs typeface="Arial"/>
              </a:rPr>
              <a:t>(For onscreen display)</a:t>
            </a:r>
            <a:br>
              <a:rPr lang="en-US" sz="1800" b="0" i="0" baseline="0" dirty="1">
                <a:solidFill>
                  <a:srgbClr val="004E9C"/>
                </a:solidFill>
                <a:latin typeface="Arial"/>
                <a:cs typeface="Arial"/>
              </a:rPr>
            </a:br>
            <a:br>
              <a:rPr lang="en-US" sz="1800" b="0" i="0" baseline="0" dirty="1">
                <a:solidFill>
                  <a:srgbClr val="004E9C"/>
                </a:solidFill>
                <a:latin typeface="Arial"/>
                <a:cs typeface="Arial"/>
              </a:rPr>
            </a:br>
            <a:r>
              <a:rPr lang="en-US" sz="1200" b="1" i="0" baseline="0" dirty="1">
                <a:solidFill>
                  <a:srgbClr val="004E9C"/>
                </a:solidFill>
                <a:latin typeface="Arial"/>
                <a:cs typeface="Arial"/>
              </a:rPr>
              <a:t>If you are planning on printing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1" i="0" baseline="0" dirty="1">
                <a:solidFill>
                  <a:srgbClr val="004E9C"/>
                </a:solidFill>
                <a:latin typeface="Arial"/>
                <a:cs typeface="Arial"/>
              </a:rPr>
              <a:t>this document, consider using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1" i="0" baseline="0" dirty="1">
                <a:solidFill>
                  <a:srgbClr val="004E9C"/>
                </a:solidFill>
                <a:latin typeface="Arial"/>
                <a:cs typeface="Arial"/>
              </a:rPr>
              <a:t>the alternative white layout.</a:t>
            </a:r>
            <a:endParaRPr lang="en-US" sz="1200" b="1" i="0">
              <a:solidFill>
                <a:srgbClr val="004E9C"/>
              </a:solidFill>
              <a:latin typeface="Arial"/>
              <a:cs typeface="Arial"/>
            </a:endParaRPr>
          </a:p>
          <a:p>
            <a:pPr marL="0" indent="0" algn="l">
              <a:lnSpc>
                <a:spcPct val="100000"/>
              </a:lnSpc>
              <a:buFont typeface="Arial"/>
              <a:buNone/>
            </a:pPr>
            <a:endParaRPr lang="en-US" sz="1200" b="0" i="0">
              <a:solidFill>
                <a:srgbClr val="004E9C"/>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dirty="1">
                <a:solidFill>
                  <a:schemeClr val="tx1"/>
                </a:solidFill>
                <a:latin typeface="Arial"/>
                <a:cs typeface="Arial"/>
              </a:rPr>
              <a:t>This slide should</a:t>
            </a:r>
            <a:r>
              <a:rPr lang="en-US" sz="1200" b="0" i="0" baseline="0" dirty="1">
                <a:solidFill>
                  <a:schemeClr val="tx1"/>
                </a:solidFill>
                <a:latin typeface="Arial"/>
                <a:cs typeface="Arial"/>
              </a:rPr>
              <a:t> be used to announce the start of a major</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section in your presentation. Typically this would precede a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series of content slides.</a:t>
            </a:r>
          </a:p>
          <a:p>
            <a:pPr marL="0" marR="0" indent="0" algn="l" defTabSz="914400" fontAlgn="auto" rtl="0" eaLnBrk="1" latinLnBrk="0" hangingPunct="1">
              <a:lnSpc>
                <a:spcPct val="100000"/>
              </a:lnSpc>
              <a:spcBef>
                <a:spcPct val="0"/>
              </a:spcBef>
              <a:spcAft>
                <a:spcPct val="0"/>
              </a:spcAft>
              <a:buClrTx/>
              <a:buSzTx/>
              <a:buFont typeface="Arial"/>
              <a:buNone/>
              <a:defRPr/>
            </a:pPr>
            <a:endParaRPr lang="en-US" sz="1200" b="0" i="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dirty="1">
                <a:solidFill>
                  <a:schemeClr val="tx1"/>
                </a:solidFill>
                <a:latin typeface="Arial"/>
                <a:cs typeface="Arial"/>
              </a:rPr>
              <a:t>K</a:t>
            </a:r>
            <a:r>
              <a:rPr lang="en-US" sz="1200" b="0" i="0" baseline="0" dirty="1">
                <a:solidFill>
                  <a:schemeClr val="tx1"/>
                </a:solidFill>
                <a:latin typeface="Arial"/>
                <a:cs typeface="Arial"/>
              </a:rPr>
              <a:t>eep the header as succinct as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possible. Try not to wrap text over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more than 3 lines.</a:t>
            </a:r>
          </a:p>
          <a:p>
            <a:pPr marL="152400" marR="0" indent="-152400" algn="l" defTabSz="914400" fontAlgn="auto" rtl="0" eaLnBrk="1" latinLnBrk="0" hangingPunct="1">
              <a:lnSpc>
                <a:spcPct val="100000"/>
              </a:lnSpc>
              <a:spcBef>
                <a:spcPct val="0"/>
              </a:spcBef>
              <a:spcAft>
                <a:spcPct val="0"/>
              </a:spcAft>
              <a:buClrTx/>
              <a:buSzTx/>
              <a:buFont typeface="Arial"/>
              <a:buChar char="•"/>
              <a:defRPr/>
            </a:pPr>
            <a:endParaRPr lang="en-US" sz="1200" b="0" i="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dirty="1">
                <a:solidFill>
                  <a:schemeClr val="tx1"/>
                </a:solidFill>
                <a:latin typeface="Arial"/>
                <a:cs typeface="Arial"/>
              </a:rPr>
              <a:t>F</a:t>
            </a:r>
            <a:r>
              <a:rPr lang="en-US" sz="1200" b="0" i="0" baseline="0" dirty="1">
                <a:solidFill>
                  <a:schemeClr val="tx1"/>
                </a:solidFill>
                <a:latin typeface="Arial"/>
                <a:cs typeface="Arial"/>
              </a:rPr>
              <a:t>or longer headings the width of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the textbox can be increased to align with the arrows along the bottom of</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this art board.</a:t>
            </a:r>
          </a:p>
          <a:p>
            <a:pPr marL="0" marR="0" indent="0" algn="l" defTabSz="914400" fontAlgn="auto" rtl="0" eaLnBrk="1" latinLnBrk="0" hangingPunct="1">
              <a:lnSpc>
                <a:spcPct val="100000"/>
              </a:lnSpc>
              <a:spcBef>
                <a:spcPct val="0"/>
              </a:spcBef>
              <a:spcAft>
                <a:spcPct val="0"/>
              </a:spcAft>
              <a:buClrTx/>
              <a:buSzTx/>
              <a:buFont typeface="Arial"/>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Avoid having a single word on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it’s own line at the end of the title or subtitle. They are called ‘orphans’ and to get rid of them, you can adjust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the width of the  textbox so that all the lines span more or less the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same width.</a:t>
            </a:r>
          </a:p>
        </p:txBody>
      </p:sp>
      <p:cxnSp>
        <p:nvCxnSpPr>
          <p:cNvPr id="42" name="Straight Arrow Connector 41"/>
          <p:cNvCxnSpPr/>
          <p:nvPr userDrawn="1"/>
        </p:nvCxnSpPr>
        <p:spPr>
          <a:xfrm flipV="1">
            <a:off x="838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3" name="Straight Arrow Connector 42"/>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4" name="Straight Connector 43"/>
          <p:cNvCxnSpPr/>
          <p:nvPr userDrawn="1"/>
        </p:nvCxnSpPr>
        <p:spPr>
          <a:xfrm>
            <a:off x="7620000" y="68580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5" name="Straight Connector 44"/>
          <p:cNvCxnSpPr/>
          <p:nvPr userDrawn="1"/>
        </p:nvCxnSpPr>
        <p:spPr>
          <a:xfrm>
            <a:off x="1524000" y="68580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6" name="Straight Arrow Connector 45"/>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7" name="Straight Arrow Connector 46"/>
          <p:cNvCxnSpPr/>
          <p:nvPr userDrawn="1"/>
        </p:nvCxnSpPr>
        <p:spPr>
          <a:xfrm>
            <a:off x="838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8" name="Straight Connector 47"/>
          <p:cNvCxnSpPr/>
          <p:nvPr userDrawn="1"/>
        </p:nvCxnSpPr>
        <p:spPr>
          <a:xfrm>
            <a:off x="7620000" y="-5334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9" name="Straight Connector 48"/>
          <p:cNvCxnSpPr/>
          <p:nvPr userDrawn="1"/>
        </p:nvCxnSpPr>
        <p:spPr>
          <a:xfrm>
            <a:off x="1524000" y="-5334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53" name="Straight Connector 52"/>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4" name="Straight Connector 53"/>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5" name="Straight Connector 54"/>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6" name="Straight Connector 55"/>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19" name="Picture 18"/>
          <p:cNvPicPr>
            <a:picLocks noChangeAspect="1"/>
          </p:cNvPicPr>
          <p:nvPr userDrawn="1"/>
        </p:nvPicPr>
        <p:blipFill>
          <a:blip r:embed="rId3"/>
          <a:srcRect/>
          <a:stretch>
            <a:fillRect/>
          </a:stretch>
        </p:blipFill>
        <p:spPr>
          <a:xfrm>
            <a:off x="6972300" y="6019800"/>
            <a:ext cx="1714500" cy="431800"/>
          </a:xfrm>
          <a:prstGeom prst="rect"/>
        </p:spPr>
      </p:pic>
      <p:sp>
        <p:nvSpPr>
          <p:cNvPr id="20"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FFFFFF"/>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44776603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Printer Friendly)">
    <p:bg>
      <p:bgRef idx="1001">
        <a:schemeClr val="bg1"/>
      </p:bgRef>
    </p:bg>
    <p:spTree>
      <p:nvGrpSpPr>
        <p:cNvPr id="1" name=""/>
        <p:cNvGrpSpPr/>
        <p:nvPr/>
      </p:nvGrpSpPr>
      <p:grpSpPr>
        <a:xfrm>
          <a:off x="0" y="0"/>
          <a:ext cx="0" cy="0"/>
          <a:chOff x="0" y="0"/>
          <a:chExt cx="0" cy="0"/>
        </a:xfrm>
      </p:grpSpPr>
      <p:sp>
        <p:nvSpPr>
          <p:cNvPr id="30" name="Title 7"/>
          <p:cNvSpPr>
            <a:spLocks noGrp="1"/>
          </p:cNvSpPr>
          <p:nvPr>
            <p:ph type="title" hasCustomPrompt="1"/>
          </p:nvPr>
        </p:nvSpPr>
        <p:spPr>
          <a:xfrm>
            <a:off x="1524000" y="3079288"/>
            <a:ext cx="6096000" cy="445421"/>
          </a:xfrm>
          <a:prstGeom prst="rect"/>
        </p:spPr>
        <p:txBody>
          <a:bodyPr vert="horz" lIns="0" tIns="0" rIns="0" bIns="0" anchor="ctr" anchorCtr="0">
            <a:spAutoFit/>
          </a:bodyPr>
          <a:lstStyle>
            <a:lvl1pPr algn="ctr">
              <a:lnSpc>
                <a:spcPts val="3400"/>
              </a:lnSpc>
              <a:defRPr sz="3200" b="1" i="0" kern="1200" spc="-50">
                <a:solidFill>
                  <a:schemeClr val="tx1"/>
                </a:solidFill>
                <a:latin typeface="Arial" pitchFamily="34" charset="0"/>
                <a:cs typeface="Arial" pitchFamily="34" charset="0"/>
              </a:defRPr>
            </a:lvl1pPr>
          </a:lstStyle>
          <a:p>
            <a:r>
              <a:rPr lang="en-US" dirty="1"/>
              <a:t>Click to edit section header.</a:t>
            </a:r>
          </a:p>
        </p:txBody>
      </p:sp>
      <p:sp>
        <p:nvSpPr>
          <p:cNvPr id="51" name="TextBox 50"/>
          <p:cNvSpPr txBox="1"/>
          <p:nvPr userDrawn="1"/>
        </p:nvSpPr>
        <p:spPr>
          <a:xfrm>
            <a:off x="9448800" y="8215"/>
            <a:ext cx="3124200" cy="6278640"/>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Section</a:t>
            </a:r>
            <a:r>
              <a:rPr lang="en-US" sz="1800" b="1" i="0" baseline="0" dirty="1">
                <a:solidFill>
                  <a:srgbClr val="004E9C"/>
                </a:solidFill>
                <a:latin typeface="Arial"/>
                <a:cs typeface="Arial"/>
              </a:rPr>
              <a:t> Header</a:t>
            </a:r>
          </a:p>
          <a:p>
            <a:pPr marL="0" indent="0" algn="l">
              <a:lnSpc>
                <a:spcPct val="100000"/>
              </a:lnSpc>
              <a:buFont typeface="Arial"/>
              <a:buNone/>
            </a:pPr>
            <a:r>
              <a:rPr lang="en-US" sz="1800" b="0" i="0" baseline="0" dirty="1">
                <a:solidFill>
                  <a:srgbClr val="004E9C"/>
                </a:solidFill>
                <a:latin typeface="Arial"/>
                <a:cs typeface="Arial"/>
              </a:rPr>
              <a:t>(Printer friendly version)</a:t>
            </a:r>
            <a:br>
              <a:rPr lang="en-US" sz="1800" b="0" i="0" baseline="0" dirty="1">
                <a:solidFill>
                  <a:srgbClr val="004E9C"/>
                </a:solidFill>
                <a:latin typeface="Arial"/>
                <a:cs typeface="Arial"/>
              </a:rPr>
            </a:br>
            <a:br>
              <a:rPr lang="en-US" sz="1800" b="0" i="0" baseline="0" dirty="1">
                <a:solidFill>
                  <a:srgbClr val="004E9C"/>
                </a:solidFill>
                <a:latin typeface="Arial"/>
                <a:cs typeface="Arial"/>
              </a:rPr>
            </a:br>
            <a:r>
              <a:rPr lang="en-US" sz="1200" b="1" i="0" baseline="0" dirty="1">
                <a:solidFill>
                  <a:schemeClr val="tx1"/>
                </a:solidFill>
                <a:latin typeface="Arial"/>
                <a:cs typeface="Arial"/>
              </a:rPr>
              <a:t>Use this layout if you are planning </a:t>
            </a:r>
          </a:p>
          <a:p>
            <a:pPr marL="0" indent="0" algn="l">
              <a:lnSpc>
                <a:spcPct val="100000"/>
              </a:lnSpc>
              <a:buFont typeface="Arial"/>
              <a:buNone/>
            </a:pPr>
            <a:r>
              <a:rPr lang="en-US" sz="1200" b="1" i="0" baseline="0" dirty="1">
                <a:solidFill>
                  <a:schemeClr val="tx1"/>
                </a:solidFill>
                <a:latin typeface="Arial"/>
                <a:cs typeface="Arial"/>
              </a:rPr>
              <a:t>on printing the presentation. For presentations that are intended for screen viewing only you should use the blue version of this slide.</a:t>
            </a:r>
          </a:p>
          <a:p>
            <a:pPr marL="0" indent="0" algn="l">
              <a:lnSpc>
                <a:spcPct val="100000"/>
              </a:lnSpc>
              <a:buFont typeface="Arial"/>
              <a:buNone/>
            </a:pPr>
            <a:endParaRPr lang="en-US" sz="1200" b="0" i="0">
              <a:solidFill>
                <a:srgbClr val="004E9C"/>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dirty="1">
                <a:solidFill>
                  <a:schemeClr val="tx1"/>
                </a:solidFill>
                <a:latin typeface="Arial"/>
                <a:cs typeface="Arial"/>
              </a:rPr>
              <a:t>This slide should</a:t>
            </a:r>
            <a:r>
              <a:rPr lang="en-US" sz="1200" b="0" i="0" baseline="0" dirty="1">
                <a:solidFill>
                  <a:schemeClr val="tx1"/>
                </a:solidFill>
                <a:latin typeface="Arial"/>
                <a:cs typeface="Arial"/>
              </a:rPr>
              <a:t> be used to announce the start of a major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section in your presentation. Typically this would precede a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series of content slides.</a:t>
            </a:r>
          </a:p>
          <a:p>
            <a:pPr marL="0" marR="0" indent="0" algn="l" defTabSz="914400" fontAlgn="auto" rtl="0" eaLnBrk="1" latinLnBrk="0" hangingPunct="1">
              <a:lnSpc>
                <a:spcPct val="100000"/>
              </a:lnSpc>
              <a:spcBef>
                <a:spcPct val="0"/>
              </a:spcBef>
              <a:spcAft>
                <a:spcPct val="0"/>
              </a:spcAft>
              <a:buClrTx/>
              <a:buSzTx/>
              <a:buFont typeface="Arial"/>
              <a:buNone/>
              <a:defRPr/>
            </a:pPr>
            <a:endParaRPr lang="en-US" sz="1200" b="0" i="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dirty="1">
                <a:solidFill>
                  <a:schemeClr val="tx1"/>
                </a:solidFill>
                <a:latin typeface="Arial"/>
                <a:cs typeface="Arial"/>
              </a:rPr>
              <a:t>K</a:t>
            </a:r>
            <a:r>
              <a:rPr lang="en-US" sz="1200" b="0" i="0" baseline="0" dirty="1">
                <a:solidFill>
                  <a:schemeClr val="tx1"/>
                </a:solidFill>
                <a:latin typeface="Arial"/>
                <a:cs typeface="Arial"/>
              </a:rPr>
              <a:t>eep the header as succinct as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possible, Try not to wrap text over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more than 3  lines. </a:t>
            </a:r>
          </a:p>
          <a:p>
            <a:pPr marL="152400" marR="0" indent="-152400" algn="l" defTabSz="914400" fontAlgn="auto" rtl="0" eaLnBrk="1" latinLnBrk="0" hangingPunct="1">
              <a:lnSpc>
                <a:spcPct val="100000"/>
              </a:lnSpc>
              <a:spcBef>
                <a:spcPct val="0"/>
              </a:spcBef>
              <a:spcAft>
                <a:spcPct val="0"/>
              </a:spcAft>
              <a:buClrTx/>
              <a:buSzTx/>
              <a:buFont typeface="Arial"/>
              <a:buChar char="•"/>
              <a:defRPr/>
            </a:pPr>
            <a:endParaRPr lang="en-US" sz="1200" b="0" i="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dirty="1">
                <a:solidFill>
                  <a:schemeClr val="tx1"/>
                </a:solidFill>
                <a:latin typeface="Arial"/>
                <a:cs typeface="Arial"/>
              </a:rPr>
              <a:t>F</a:t>
            </a:r>
            <a:r>
              <a:rPr lang="en-US" sz="1200" b="0" i="0" baseline="0" dirty="1">
                <a:solidFill>
                  <a:schemeClr val="tx1"/>
                </a:solidFill>
                <a:latin typeface="Arial"/>
                <a:cs typeface="Arial"/>
              </a:rPr>
              <a:t>or longer headings the width of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the textbox can be increased to align with the arrows along the bottom of</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this art board.</a:t>
            </a:r>
          </a:p>
          <a:p>
            <a:pPr marL="0" marR="0" indent="0" algn="l" defTabSz="914400" fontAlgn="auto" rtl="0" eaLnBrk="1" latinLnBrk="0" hangingPunct="1">
              <a:lnSpc>
                <a:spcPct val="100000"/>
              </a:lnSpc>
              <a:spcBef>
                <a:spcPct val="0"/>
              </a:spcBef>
              <a:spcAft>
                <a:spcPct val="0"/>
              </a:spcAft>
              <a:buClrTx/>
              <a:buSzTx/>
              <a:buFont typeface="Arial"/>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Avoid having a single word on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it’s own line at the end of the title or subtitle. They are called ‘orphans’ and to get rid of them, you can adjust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the width of the  textbox so that all the lines span more or less the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same width.</a:t>
            </a:r>
          </a:p>
        </p:txBody>
      </p:sp>
      <p:cxnSp>
        <p:nvCxnSpPr>
          <p:cNvPr id="52" name="Straight Arrow Connector 51"/>
          <p:cNvCxnSpPr/>
          <p:nvPr userDrawn="1"/>
        </p:nvCxnSpPr>
        <p:spPr>
          <a:xfrm flipV="1">
            <a:off x="838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3" name="Straight Arrow Connector 52"/>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4" name="Straight Connector 53"/>
          <p:cNvCxnSpPr/>
          <p:nvPr userDrawn="1"/>
        </p:nvCxnSpPr>
        <p:spPr>
          <a:xfrm>
            <a:off x="7620000" y="68580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55" name="Straight Connector 54"/>
          <p:cNvCxnSpPr/>
          <p:nvPr userDrawn="1"/>
        </p:nvCxnSpPr>
        <p:spPr>
          <a:xfrm>
            <a:off x="1524000" y="68580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56" name="Straight Arrow Connector 55"/>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userDrawn="1"/>
        </p:nvCxnSpPr>
        <p:spPr>
          <a:xfrm>
            <a:off x="838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8" name="Straight Connector 57"/>
          <p:cNvCxnSpPr/>
          <p:nvPr userDrawn="1"/>
        </p:nvCxnSpPr>
        <p:spPr>
          <a:xfrm>
            <a:off x="7620000" y="-5334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59" name="Straight Connector 58"/>
          <p:cNvCxnSpPr/>
          <p:nvPr userDrawn="1"/>
        </p:nvCxnSpPr>
        <p:spPr>
          <a:xfrm>
            <a:off x="1524000" y="-5334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63" name="Straight Connector 62"/>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4" name="Straight Connector 63"/>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19" name="Picture 18"/>
          <p:cNvPicPr>
            <a:picLocks noChangeAspect="1"/>
          </p:cNvPicPr>
          <p:nvPr userDrawn="1"/>
        </p:nvPicPr>
        <p:blipFill>
          <a:blip r:embed="rId2"/>
          <a:srcRect/>
          <a:stretch>
            <a:fillRect/>
          </a:stretch>
        </p:blipFill>
        <p:spPr>
          <a:xfrm>
            <a:off x="0" y="6705600"/>
            <a:ext cx="9144000" cy="152400"/>
          </a:xfrm>
          <a:prstGeom prst="rect"/>
        </p:spPr>
      </p:pic>
      <p:pic>
        <p:nvPicPr>
          <p:cNvPr id="20" name="Picture 19"/>
          <p:cNvPicPr>
            <a:picLocks noChangeAspect="1"/>
          </p:cNvPicPr>
          <p:nvPr userDrawn="1"/>
        </p:nvPicPr>
        <p:blipFill>
          <a:blip r:embed="rId3"/>
          <a:srcRect/>
          <a:stretch>
            <a:fillRect/>
          </a:stretch>
        </p:blipFill>
        <p:spPr>
          <a:xfrm>
            <a:off x="6972300" y="6019800"/>
            <a:ext cx="1714500" cy="431800"/>
          </a:xfrm>
          <a:prstGeom prst="rect"/>
        </p:spPr>
      </p:pic>
      <p:sp>
        <p:nvSpPr>
          <p:cNvPr id="18"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24992215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Intro">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9178857-D7D5-44BA-AE93-24F52AEBDD41}"/>
              </a:ext>
            </a:extLst>
          </p:cNvPr>
          <p:cNvPicPr>
            <a:picLocks noChangeAspect="1"/>
          </p:cNvPicPr>
          <p:nvPr userDrawn="1"/>
        </p:nvPicPr>
        <p:blipFill>
          <a:blip r:embed="rId2"/>
          <a:srcRect r="35483" b="35459"/>
          <a:stretch>
            <a:fillRect/>
          </a:stretch>
        </p:blipFill>
        <p:spPr>
          <a:xfrm flipH="1">
            <a:off x="0" y="-1"/>
            <a:ext cx="9144000" cy="6860680"/>
          </a:xfrm>
          <a:prstGeom prst="rect"/>
        </p:spPr>
      </p:pic>
      <p:sp>
        <p:nvSpPr>
          <p:cNvPr id="23" name="Freeform 22"/>
          <p:cNvSpPr/>
          <p:nvPr userDrawn="1"/>
        </p:nvSpPr>
        <p:spPr>
          <a:xfrm rot="10800000" flipH="1">
            <a:off x="1" y="24392"/>
            <a:ext cx="1277634" cy="6814043"/>
          </a:xfrm>
          <a:custGeom>
            <a:gdLst>
              <a:gd name="connsiteX0" fmla="*/ 0 w 1703512"/>
              <a:gd name="connsiteY0" fmla="*/ 6814043 h 6814043"/>
              <a:gd name="connsiteX1" fmla="*/ 0 w 1703512"/>
              <a:gd name="connsiteY1" fmla="*/ 0 h 6814043"/>
              <a:gd name="connsiteX2" fmla="*/ 1703512 w 1703512"/>
              <a:gd name="connsiteY2" fmla="*/ 3407022 h 6814043"/>
            </a:gdLst>
            <a:cxnLst>
              <a:cxn ang="0">
                <a:pos x="connsiteX0" y="connsiteY0"/>
              </a:cxn>
              <a:cxn ang="0">
                <a:pos x="connsiteX1" y="connsiteY1"/>
              </a:cxn>
              <a:cxn ang="0">
                <a:pos x="connsiteX2" y="connsiteY2"/>
              </a:cxn>
            </a:cxnLst>
            <a:rect l="l" t="t" r="r" b="b"/>
            <a:pathLst>
              <a:path w="1703512" h="6814043">
                <a:moveTo>
                  <a:pt x="0" y="6814043"/>
                </a:moveTo>
                <a:lnTo>
                  <a:pt x="0" y="0"/>
                </a:lnTo>
                <a:lnTo>
                  <a:pt x="1703512" y="3407022"/>
                </a:lnTo>
                <a:close/>
              </a:path>
            </a:pathLst>
          </a:custGeom>
          <a:gradFill flip="none" rotWithShape="0">
            <a:gsLst>
              <a:gs pos="0">
                <a:srgbClr val="00998D">
                  <a:alpha val="50000"/>
                </a:srgbClr>
              </a:gs>
              <a:gs pos="99000">
                <a:srgbClr val="8DC63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 name="Text Placeholder 2"/>
          <p:cNvSpPr>
            <a:spLocks noGrp="1"/>
          </p:cNvSpPr>
          <p:nvPr>
            <p:ph type="body" sz="quarter" idx="19"/>
          </p:nvPr>
        </p:nvSpPr>
        <p:spPr>
          <a:xfrm>
            <a:off x="1851422" y="2422266"/>
            <a:ext cx="6285309" cy="2010807"/>
          </a:xfrm>
        </p:spPr>
        <p:txBody>
          <a:bodyPr anchor="ctr">
            <a:normAutofit/>
          </a:bodyPr>
          <a:lstStyle>
            <a:lvl1pPr marL="228578" indent="-228578">
              <a:buSzPct val="80000"/>
              <a:buFontTx/>
              <a:buBlip>
                <a:blip r:embed="rId4"/>
              </a:buBlip>
              <a:defRPr sz="2800">
                <a:solidFill>
                  <a:schemeClr val="bg1"/>
                </a:solidFill>
              </a:defRPr>
            </a:lvl1pPr>
            <a:lvl2pPr marL="685734" indent="-228578">
              <a:buSzPct val="80000"/>
              <a:buFontTx/>
              <a:buBlip>
                <a:blip r:embed="rId4"/>
              </a:buBlip>
              <a:defRPr sz="2000">
                <a:solidFill>
                  <a:schemeClr val="bg1"/>
                </a:solidFill>
              </a:defRPr>
            </a:lvl2pPr>
            <a:lvl3pPr marL="1142886" indent="-228578">
              <a:buSzPct val="80000"/>
              <a:buFontTx/>
              <a:buBlip>
                <a:blip r:embed="rId4"/>
              </a:buBlip>
              <a:defRPr sz="1200">
                <a:solidFill>
                  <a:schemeClr val="bg1"/>
                </a:solidFill>
              </a:defRPr>
            </a:lvl3pPr>
            <a:lvl4pPr marL="1600040" indent="-228578">
              <a:buSzPct val="80000"/>
              <a:buFontTx/>
              <a:buBlip>
                <a:blip r:embed="rId4"/>
              </a:buBlip>
              <a:defRPr sz="1100">
                <a:solidFill>
                  <a:schemeClr val="bg1"/>
                </a:solidFill>
              </a:defRPr>
            </a:lvl4pPr>
            <a:lvl5pPr marL="2057195" indent="-228578">
              <a:buSzPct val="80000"/>
              <a:buFontTx/>
              <a:buBlip>
                <a:blip r:embed="rId4"/>
              </a:buBlip>
              <a:defRPr sz="1100">
                <a:solidFill>
                  <a:schemeClr val="bg1"/>
                </a:solidFill>
              </a:defRPr>
            </a:lvl5p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pic>
        <p:nvPicPr>
          <p:cNvPr id="14" name="Picture 13">
            <a:extLst>
              <a:ext uri="{FF2B5EF4-FFF2-40B4-BE49-F238E27FC236}">
                <a16:creationId xmlns:a16="http://schemas.microsoft.com/office/drawing/2014/main" id="{E82E2399-49A3-4309-87FC-15EC665474BD}"/>
              </a:ext>
            </a:extLst>
          </p:cNvPr>
          <p:cNvPicPr>
            <a:picLocks noChangeAspect="1"/>
          </p:cNvPicPr>
          <p:nvPr userDrawn="1"/>
        </p:nvPicPr>
        <p:blipFill>
          <a:blip r:embed="rId5"/>
          <a:srcRect/>
          <a:stretch>
            <a:fillRect/>
          </a:stretch>
        </p:blipFill>
        <p:spPr>
          <a:xfrm>
            <a:off x="6451879" y="5907645"/>
            <a:ext cx="1960559" cy="813837"/>
          </a:xfrm>
          <a:prstGeom prst="rect"/>
        </p:spPr>
      </p:pic>
      <p:grpSp>
        <p:nvGrpSpPr>
          <p:cNvPr id="15" name="triple hexagon"/>
          <p:cNvGrpSpPr/>
          <p:nvPr userDrawn="1"/>
        </p:nvGrpSpPr>
        <p:grpSpPr>
          <a:xfrm>
            <a:off x="8395096" y="6309320"/>
            <a:ext cx="690481" cy="765608"/>
            <a:chOff x="1056924" y="664846"/>
            <a:chExt cx="2500100" cy="2772120"/>
          </a:xfrm>
        </p:grpSpPr>
        <p:sp>
          <p:nvSpPr>
            <p:cNvPr id="16" name="Hexagon 15"/>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36"/>
          <p:cNvSpPr>
            <a:spLocks noGrp="1"/>
          </p:cNvSpPr>
          <p:nvPr>
            <p:ph type="sldNum" sz="quarter" idx="18"/>
          </p:nvPr>
        </p:nvSpPr>
        <p:spPr>
          <a:xfrm>
            <a:off x="8555365"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ubsection">
    <p:bg>
      <p:bgPr>
        <a:solidFill>
          <a:schemeClr val="accent3"/>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srcRect/>
          <a:stretch>
            <a:fillRect/>
          </a:stretch>
        </p:blipFill>
        <p:spPr>
          <a:xfrm>
            <a:off x="16933" y="0"/>
            <a:ext cx="9144000" cy="6858000"/>
          </a:xfrm>
          <a:prstGeom prst="rect"/>
        </p:spPr>
      </p:pic>
      <p:sp>
        <p:nvSpPr>
          <p:cNvPr id="27" name="Title 7"/>
          <p:cNvSpPr>
            <a:spLocks noGrp="1"/>
          </p:cNvSpPr>
          <p:nvPr>
            <p:ph type="title" hasCustomPrompt="1"/>
          </p:nvPr>
        </p:nvSpPr>
        <p:spPr>
          <a:xfrm>
            <a:off x="1524000" y="3079288"/>
            <a:ext cx="6096000" cy="445421"/>
          </a:xfrm>
          <a:prstGeom prst="rect"/>
        </p:spPr>
        <p:txBody>
          <a:bodyPr vert="horz" lIns="0" tIns="0" rIns="0" bIns="0" anchor="ctr" anchorCtr="0">
            <a:spAutoFit/>
          </a:bodyPr>
          <a:lstStyle>
            <a:lvl1pPr algn="ctr">
              <a:lnSpc>
                <a:spcPts val="3400"/>
              </a:lnSpc>
              <a:defRPr sz="3200" b="1" i="0" kern="1200" spc="-50">
                <a:solidFill>
                  <a:schemeClr val="tx1"/>
                </a:solidFill>
                <a:latin typeface="Arial" pitchFamily="34" charset="0"/>
                <a:cs typeface="Arial" pitchFamily="34" charset="0"/>
              </a:defRPr>
            </a:lvl1pPr>
          </a:lstStyle>
          <a:p>
            <a:r>
              <a:rPr lang="en-US" dirty="1"/>
              <a:t>Click to edit subsection header.</a:t>
            </a:r>
          </a:p>
        </p:txBody>
      </p:sp>
      <p:cxnSp>
        <p:nvCxnSpPr>
          <p:cNvPr id="35" name="Straight Arrow Connector 34"/>
          <p:cNvCxnSpPr/>
          <p:nvPr userDrawn="1"/>
        </p:nvCxnSpPr>
        <p:spPr>
          <a:xfrm flipV="1">
            <a:off x="838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36" name="Straight Arrow Connector 35"/>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37" name="Straight Connector 36"/>
          <p:cNvCxnSpPr/>
          <p:nvPr userDrawn="1"/>
        </p:nvCxnSpPr>
        <p:spPr>
          <a:xfrm>
            <a:off x="7620000" y="68580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38" name="Straight Connector 37"/>
          <p:cNvCxnSpPr/>
          <p:nvPr userDrawn="1"/>
        </p:nvCxnSpPr>
        <p:spPr>
          <a:xfrm>
            <a:off x="1524000" y="68580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sp>
        <p:nvSpPr>
          <p:cNvPr id="40" name="TextBox 39"/>
          <p:cNvSpPr txBox="1"/>
          <p:nvPr userDrawn="1"/>
        </p:nvSpPr>
        <p:spPr>
          <a:xfrm>
            <a:off x="9448800" y="8215"/>
            <a:ext cx="3124200" cy="5909308"/>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Subsection</a:t>
            </a:r>
            <a:r>
              <a:rPr lang="en-US" sz="1800" b="1" i="0" baseline="0" dirty="1">
                <a:solidFill>
                  <a:srgbClr val="004E9C"/>
                </a:solidFill>
                <a:latin typeface="Arial"/>
                <a:cs typeface="Arial"/>
              </a:rPr>
              <a:t> Header</a:t>
            </a:r>
          </a:p>
          <a:p>
            <a:pPr marL="0" marR="0" indent="0" algn="l" defTabSz="914400" fontAlgn="auto" rtl="0" eaLnBrk="1" latinLnBrk="0" hangingPunct="1">
              <a:lnSpc>
                <a:spcPct val="100000"/>
              </a:lnSpc>
              <a:spcBef>
                <a:spcPct val="0"/>
              </a:spcBef>
              <a:spcAft>
                <a:spcPct val="0"/>
              </a:spcAft>
              <a:buClrTx/>
              <a:buSzTx/>
              <a:buFontTx/>
              <a:buNone/>
              <a:defRPr/>
            </a:pPr>
            <a:r>
              <a:rPr lang="en-US" sz="1800" b="0" i="0" baseline="0" dirty="1">
                <a:solidFill>
                  <a:srgbClr val="004E9C"/>
                </a:solidFill>
                <a:latin typeface="Arial"/>
                <a:cs typeface="Arial"/>
              </a:rPr>
              <a:t>(For onscreen display)</a:t>
            </a:r>
            <a:br>
              <a:rPr lang="en-US" sz="1800" b="0" i="0" baseline="0" dirty="1">
                <a:solidFill>
                  <a:srgbClr val="004E9C"/>
                </a:solidFill>
                <a:latin typeface="Arial"/>
                <a:cs typeface="Arial"/>
              </a:rPr>
            </a:br>
            <a:br>
              <a:rPr lang="en-US" sz="1800" b="0" i="0" baseline="0" dirty="1">
                <a:solidFill>
                  <a:srgbClr val="004E9C"/>
                </a:solidFill>
                <a:latin typeface="Arial"/>
                <a:cs typeface="Arial"/>
              </a:rPr>
            </a:br>
            <a:r>
              <a:rPr lang="en-US" sz="1200" b="1" i="0" baseline="0" dirty="1">
                <a:solidFill>
                  <a:srgbClr val="004E9C"/>
                </a:solidFill>
                <a:latin typeface="Arial"/>
                <a:cs typeface="Arial"/>
              </a:rPr>
              <a:t>If you are planning on printing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1" i="0" baseline="0" dirty="1">
                <a:solidFill>
                  <a:srgbClr val="004E9C"/>
                </a:solidFill>
                <a:latin typeface="Arial"/>
                <a:cs typeface="Arial"/>
              </a:rPr>
              <a:t>this document, consider using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1" i="0" baseline="0" dirty="1">
                <a:solidFill>
                  <a:srgbClr val="004E9C"/>
                </a:solidFill>
                <a:latin typeface="Arial"/>
                <a:cs typeface="Arial"/>
              </a:rPr>
              <a:t>the alternative white layout.</a:t>
            </a:r>
            <a:endParaRPr lang="en-US" sz="1200" b="1" i="0">
              <a:solidFill>
                <a:srgbClr val="004E9C"/>
              </a:solidFill>
              <a:latin typeface="Arial"/>
              <a:cs typeface="Arial"/>
            </a:endParaRPr>
          </a:p>
          <a:p>
            <a:pPr marL="0" indent="0" algn="l">
              <a:lnSpc>
                <a:spcPct val="100000"/>
              </a:lnSpc>
              <a:buFont typeface="Arial"/>
              <a:buNone/>
            </a:pPr>
            <a:endParaRPr lang="en-US" sz="1200" b="0" i="0">
              <a:solidFill>
                <a:srgbClr val="004E9C"/>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dirty="1">
                <a:solidFill>
                  <a:schemeClr val="tx1"/>
                </a:solidFill>
                <a:latin typeface="Arial"/>
                <a:cs typeface="Arial"/>
              </a:rPr>
              <a:t>This slide can</a:t>
            </a:r>
            <a:r>
              <a:rPr lang="en-US" sz="1200" b="0" i="0" baseline="0" dirty="1">
                <a:solidFill>
                  <a:schemeClr val="tx1"/>
                </a:solidFill>
                <a:latin typeface="Arial"/>
                <a:cs typeface="Arial"/>
              </a:rPr>
              <a:t> be used to break up major sections in your presentation into subsections</a:t>
            </a:r>
            <a:br>
              <a:rPr lang="en-US" sz="1200" b="0" i="0" baseline="0" dirty="1">
                <a:solidFill>
                  <a:schemeClr val="tx1"/>
                </a:solidFill>
                <a:latin typeface="Arial"/>
                <a:cs typeface="Arial"/>
              </a:rPr>
            </a:br>
            <a:endParaRPr lang="en-US" sz="1200" b="0" i="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dirty="1">
                <a:solidFill>
                  <a:schemeClr val="tx1"/>
                </a:solidFill>
                <a:latin typeface="Arial"/>
                <a:cs typeface="Arial"/>
              </a:rPr>
              <a:t>K</a:t>
            </a:r>
            <a:r>
              <a:rPr lang="en-US" sz="1200" b="0" i="0" baseline="0" dirty="1">
                <a:solidFill>
                  <a:schemeClr val="tx1"/>
                </a:solidFill>
                <a:latin typeface="Arial"/>
                <a:cs typeface="Arial"/>
              </a:rPr>
              <a:t>eep the header as succinct as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possible, Try not to wrap text over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more than 3  lines. </a:t>
            </a:r>
          </a:p>
          <a:p>
            <a:pPr marL="152400" marR="0" indent="-152400" algn="l" defTabSz="914400" fontAlgn="auto" rtl="0" eaLnBrk="1" latinLnBrk="0" hangingPunct="1">
              <a:lnSpc>
                <a:spcPct val="100000"/>
              </a:lnSpc>
              <a:spcBef>
                <a:spcPct val="0"/>
              </a:spcBef>
              <a:spcAft>
                <a:spcPct val="0"/>
              </a:spcAft>
              <a:buClrTx/>
              <a:buSzTx/>
              <a:buFont typeface="Arial"/>
              <a:buChar char="•"/>
              <a:defRPr/>
            </a:pPr>
            <a:endParaRPr lang="en-US" sz="1200" b="0" i="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dirty="1">
                <a:solidFill>
                  <a:schemeClr val="tx1"/>
                </a:solidFill>
                <a:latin typeface="Arial"/>
                <a:cs typeface="Arial"/>
              </a:rPr>
              <a:t>F</a:t>
            </a:r>
            <a:r>
              <a:rPr lang="en-US" sz="1200" b="0" i="0" baseline="0" dirty="1">
                <a:solidFill>
                  <a:schemeClr val="tx1"/>
                </a:solidFill>
                <a:latin typeface="Arial"/>
                <a:cs typeface="Arial"/>
              </a:rPr>
              <a:t>or longer headings the width of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the textbox can be increased up to the limit defined by the arrows but not beyond this point. The textbox should always be centered vertically and horizontally.</a:t>
            </a:r>
            <a:br>
              <a:rPr lang="en-US" sz="1200" b="0" i="0" baseline="0" dirty="1">
                <a:solidFill>
                  <a:schemeClr val="tx1"/>
                </a:solidFill>
                <a:latin typeface="Arial"/>
                <a:cs typeface="Arial"/>
              </a:rPr>
            </a:b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Avoid having a single word on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it’s own line at the end of the title or subtitle. They are called ‘orphans’ and to get rid of them, you can adjust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the width of the  textbox so that all the lines span more or less the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same width.</a:t>
            </a:r>
          </a:p>
        </p:txBody>
      </p:sp>
      <p:cxnSp>
        <p:nvCxnSpPr>
          <p:cNvPr id="42" name="Straight Arrow Connector 41"/>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userDrawn="1"/>
        </p:nvCxnSpPr>
        <p:spPr>
          <a:xfrm>
            <a:off x="838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5" name="Straight Connector 44"/>
          <p:cNvCxnSpPr/>
          <p:nvPr userDrawn="1"/>
        </p:nvCxnSpPr>
        <p:spPr>
          <a:xfrm>
            <a:off x="7620000" y="-5334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6" name="Straight Connector 45"/>
          <p:cNvCxnSpPr/>
          <p:nvPr userDrawn="1"/>
        </p:nvCxnSpPr>
        <p:spPr>
          <a:xfrm>
            <a:off x="1524000" y="-5334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9" name="Straight Connector 48"/>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0" name="Straight Connector 49"/>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1" name="Straight Connector 50"/>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2" name="Straight Connector 51"/>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20" name="Picture 19"/>
          <p:cNvPicPr>
            <a:picLocks noChangeAspect="1"/>
          </p:cNvPicPr>
          <p:nvPr userDrawn="1"/>
        </p:nvPicPr>
        <p:blipFill>
          <a:blip r:embed="rId3"/>
          <a:srcRect/>
          <a:stretch>
            <a:fillRect/>
          </a:stretch>
        </p:blipFill>
        <p:spPr>
          <a:xfrm>
            <a:off x="6972300" y="6019800"/>
            <a:ext cx="1714500" cy="431800"/>
          </a:xfrm>
          <a:prstGeom prst="rect"/>
        </p:spPr>
      </p:pic>
      <p:sp>
        <p:nvSpPr>
          <p:cNvPr id="18"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FFFFFF"/>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242081732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ubsection (Printer Friendly)">
    <p:bg>
      <p:bgRef idx="1001">
        <a:schemeClr val="bg1"/>
      </p:bgRef>
    </p:bg>
    <p:spTree>
      <p:nvGrpSpPr>
        <p:cNvPr id="1" name=""/>
        <p:cNvGrpSpPr/>
        <p:nvPr/>
      </p:nvGrpSpPr>
      <p:grpSpPr>
        <a:xfrm>
          <a:off x="0" y="0"/>
          <a:ext cx="0" cy="0"/>
          <a:chOff x="0" y="0"/>
          <a:chExt cx="0" cy="0"/>
        </a:xfrm>
      </p:grpSpPr>
      <p:sp>
        <p:nvSpPr>
          <p:cNvPr id="28" name="Title 7"/>
          <p:cNvSpPr>
            <a:spLocks noGrp="1"/>
          </p:cNvSpPr>
          <p:nvPr>
            <p:ph type="title" hasCustomPrompt="1"/>
          </p:nvPr>
        </p:nvSpPr>
        <p:spPr>
          <a:xfrm>
            <a:off x="1524000" y="3079288"/>
            <a:ext cx="6096000" cy="445421"/>
          </a:xfrm>
          <a:prstGeom prst="rect"/>
        </p:spPr>
        <p:txBody>
          <a:bodyPr vert="horz" lIns="0" tIns="0" rIns="0" bIns="0" anchor="ctr" anchorCtr="0">
            <a:spAutoFit/>
          </a:bodyPr>
          <a:lstStyle>
            <a:lvl1pPr algn="ctr">
              <a:lnSpc>
                <a:spcPts val="3400"/>
              </a:lnSpc>
              <a:defRPr sz="3200" b="1" i="0" kern="1200" spc="-50">
                <a:solidFill>
                  <a:schemeClr val="accent3"/>
                </a:solidFill>
                <a:latin typeface="Arial" pitchFamily="34" charset="0"/>
                <a:cs typeface="Arial" pitchFamily="34" charset="0"/>
              </a:defRPr>
            </a:lvl1pPr>
          </a:lstStyle>
          <a:p>
            <a:r>
              <a:rPr lang="en-US" dirty="1"/>
              <a:t>Click to edit subsection header.</a:t>
            </a:r>
          </a:p>
        </p:txBody>
      </p:sp>
      <p:sp>
        <p:nvSpPr>
          <p:cNvPr id="40" name="TextBox 39"/>
          <p:cNvSpPr txBox="1"/>
          <p:nvPr userDrawn="1"/>
        </p:nvSpPr>
        <p:spPr>
          <a:xfrm>
            <a:off x="9448800" y="8215"/>
            <a:ext cx="3124200" cy="5909308"/>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Subsection</a:t>
            </a:r>
            <a:r>
              <a:rPr lang="en-US" sz="1800" b="1" i="0" baseline="0" dirty="1">
                <a:solidFill>
                  <a:srgbClr val="004E9C"/>
                </a:solidFill>
                <a:latin typeface="Arial"/>
                <a:cs typeface="Arial"/>
              </a:rPr>
              <a:t> Header</a:t>
            </a:r>
          </a:p>
          <a:p>
            <a:pPr marL="0" marR="0" indent="0" algn="l" defTabSz="914400" fontAlgn="auto" rtl="0" eaLnBrk="1" latinLnBrk="0" hangingPunct="1">
              <a:lnSpc>
                <a:spcPct val="100000"/>
              </a:lnSpc>
              <a:spcBef>
                <a:spcPct val="0"/>
              </a:spcBef>
              <a:spcAft>
                <a:spcPct val="0"/>
              </a:spcAft>
              <a:buClrTx/>
              <a:buSzTx/>
              <a:buFontTx/>
              <a:buNone/>
              <a:defRPr/>
            </a:pPr>
            <a:r>
              <a:rPr lang="en-US" sz="1800" b="0" i="0" baseline="0" dirty="1">
                <a:solidFill>
                  <a:srgbClr val="004E9C"/>
                </a:solidFill>
                <a:latin typeface="Arial"/>
                <a:cs typeface="Arial"/>
              </a:rPr>
              <a:t>(Printer friendly version)</a:t>
            </a:r>
            <a:br>
              <a:rPr lang="en-US" sz="1800" b="0" i="0" baseline="0" dirty="1">
                <a:solidFill>
                  <a:srgbClr val="004E9C"/>
                </a:solidFill>
                <a:latin typeface="Arial"/>
                <a:cs typeface="Arial"/>
              </a:rPr>
            </a:br>
            <a:br>
              <a:rPr lang="en-US" sz="1800" b="0" i="0" baseline="0" dirty="1">
                <a:solidFill>
                  <a:srgbClr val="004E9C"/>
                </a:solidFill>
                <a:latin typeface="Arial"/>
                <a:cs typeface="Arial"/>
              </a:rPr>
            </a:br>
            <a:r>
              <a:rPr lang="en-US" sz="1200" b="1" i="0" baseline="0" dirty="1">
                <a:solidFill>
                  <a:srgbClr val="004E9C"/>
                </a:solidFill>
                <a:latin typeface="Arial"/>
                <a:cs typeface="Arial"/>
              </a:rPr>
              <a:t>If you are planning on printing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1" i="0" baseline="0" dirty="1">
                <a:solidFill>
                  <a:srgbClr val="004E9C"/>
                </a:solidFill>
                <a:latin typeface="Arial"/>
                <a:cs typeface="Arial"/>
              </a:rPr>
              <a:t>this document, consider using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1" i="0" baseline="0" dirty="1">
                <a:solidFill>
                  <a:srgbClr val="004E9C"/>
                </a:solidFill>
                <a:latin typeface="Arial"/>
                <a:cs typeface="Arial"/>
              </a:rPr>
              <a:t>the alternative white layout.</a:t>
            </a:r>
            <a:endParaRPr lang="en-US" sz="1200" b="1" i="0">
              <a:solidFill>
                <a:srgbClr val="004E9C"/>
              </a:solidFill>
              <a:latin typeface="Arial"/>
              <a:cs typeface="Arial"/>
            </a:endParaRPr>
          </a:p>
          <a:p>
            <a:pPr marL="0" indent="0" algn="l">
              <a:lnSpc>
                <a:spcPct val="100000"/>
              </a:lnSpc>
              <a:buFont typeface="Arial"/>
              <a:buNone/>
            </a:pPr>
            <a:endParaRPr lang="en-US" sz="1200" b="0" i="0">
              <a:solidFill>
                <a:srgbClr val="004E9C"/>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dirty="1">
                <a:solidFill>
                  <a:schemeClr val="tx1"/>
                </a:solidFill>
                <a:latin typeface="Arial"/>
                <a:cs typeface="Arial"/>
              </a:rPr>
              <a:t>This slide can</a:t>
            </a:r>
            <a:r>
              <a:rPr lang="en-US" sz="1200" b="0" i="0" baseline="0" dirty="1">
                <a:solidFill>
                  <a:schemeClr val="tx1"/>
                </a:solidFill>
                <a:latin typeface="Arial"/>
                <a:cs typeface="Arial"/>
              </a:rPr>
              <a:t> be used to break up major sections in your presentation into subsections</a:t>
            </a:r>
            <a:br>
              <a:rPr lang="en-US" sz="1200" b="0" i="0" baseline="0" dirty="1">
                <a:solidFill>
                  <a:schemeClr val="tx1"/>
                </a:solidFill>
                <a:latin typeface="Arial"/>
                <a:cs typeface="Arial"/>
              </a:rPr>
            </a:br>
            <a:endParaRPr lang="en-US" sz="1200" b="0" i="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dirty="1">
                <a:solidFill>
                  <a:schemeClr val="tx1"/>
                </a:solidFill>
                <a:latin typeface="Arial"/>
                <a:cs typeface="Arial"/>
              </a:rPr>
              <a:t>K</a:t>
            </a:r>
            <a:r>
              <a:rPr lang="en-US" sz="1200" b="0" i="0" baseline="0" dirty="1">
                <a:solidFill>
                  <a:schemeClr val="tx1"/>
                </a:solidFill>
                <a:latin typeface="Arial"/>
                <a:cs typeface="Arial"/>
              </a:rPr>
              <a:t>eep the header as succinct as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possible, Try not to wrap text over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more than 3  lines. </a:t>
            </a:r>
          </a:p>
          <a:p>
            <a:pPr marL="152400" marR="0" indent="-152400" algn="l" defTabSz="914400" fontAlgn="auto" rtl="0" eaLnBrk="1" latinLnBrk="0" hangingPunct="1">
              <a:lnSpc>
                <a:spcPct val="100000"/>
              </a:lnSpc>
              <a:spcBef>
                <a:spcPct val="0"/>
              </a:spcBef>
              <a:spcAft>
                <a:spcPct val="0"/>
              </a:spcAft>
              <a:buClrTx/>
              <a:buSzTx/>
              <a:buFont typeface="Arial"/>
              <a:buChar char="•"/>
              <a:defRPr/>
            </a:pPr>
            <a:endParaRPr lang="en-US" sz="1200" b="0" i="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dirty="1">
                <a:solidFill>
                  <a:schemeClr val="tx1"/>
                </a:solidFill>
                <a:latin typeface="Arial"/>
                <a:cs typeface="Arial"/>
              </a:rPr>
              <a:t>F</a:t>
            </a:r>
            <a:r>
              <a:rPr lang="en-US" sz="1200" b="0" i="0" baseline="0" dirty="1">
                <a:solidFill>
                  <a:schemeClr val="tx1"/>
                </a:solidFill>
                <a:latin typeface="Arial"/>
                <a:cs typeface="Arial"/>
              </a:rPr>
              <a:t>or longer headings the width of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chemeClr val="tx1"/>
                </a:solidFill>
                <a:latin typeface="Arial"/>
                <a:cs typeface="Arial"/>
              </a:rPr>
              <a:t>the textbox can be increased up to the limit defined by the arrows but not beyond this point. The textbox should always be centered vertically and horizontally.</a:t>
            </a:r>
            <a:br>
              <a:rPr lang="en-US" sz="1200" b="0" i="0" baseline="0" dirty="1">
                <a:solidFill>
                  <a:schemeClr val="tx1"/>
                </a:solidFill>
                <a:latin typeface="Arial"/>
                <a:cs typeface="Arial"/>
              </a:rPr>
            </a:b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Avoid having a single word on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it’s own line at the end of the title or subtitle. They are called ‘orphans’ and to get rid of them, you can adjust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the width of the  textbox so that all the lines span more or less the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same width.</a:t>
            </a:r>
          </a:p>
        </p:txBody>
      </p:sp>
      <p:cxnSp>
        <p:nvCxnSpPr>
          <p:cNvPr id="41" name="Straight Arrow Connector 40"/>
          <p:cNvCxnSpPr/>
          <p:nvPr userDrawn="1"/>
        </p:nvCxnSpPr>
        <p:spPr>
          <a:xfrm flipV="1">
            <a:off x="838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3" name="Straight Connector 42"/>
          <p:cNvCxnSpPr/>
          <p:nvPr userDrawn="1"/>
        </p:nvCxnSpPr>
        <p:spPr>
          <a:xfrm>
            <a:off x="7620000" y="68580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4" name="Straight Connector 43"/>
          <p:cNvCxnSpPr/>
          <p:nvPr userDrawn="1"/>
        </p:nvCxnSpPr>
        <p:spPr>
          <a:xfrm>
            <a:off x="1524000" y="68580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6" name="Straight Arrow Connector 45"/>
          <p:cNvCxnSpPr/>
          <p:nvPr userDrawn="1"/>
        </p:nvCxnSpPr>
        <p:spPr>
          <a:xfrm>
            <a:off x="838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7" name="Straight Connector 46"/>
          <p:cNvCxnSpPr/>
          <p:nvPr userDrawn="1"/>
        </p:nvCxnSpPr>
        <p:spPr>
          <a:xfrm>
            <a:off x="7620000" y="-5334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8" name="Straight Connector 47"/>
          <p:cNvCxnSpPr/>
          <p:nvPr userDrawn="1"/>
        </p:nvCxnSpPr>
        <p:spPr>
          <a:xfrm>
            <a:off x="1524000" y="-5334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55" name="Straight Connector 54"/>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6" name="Straight Connector 55"/>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7" name="Straight Connector 56"/>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8" name="Straight Connector 57"/>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19" name="Picture 18"/>
          <p:cNvPicPr>
            <a:picLocks noChangeAspect="1"/>
          </p:cNvPicPr>
          <p:nvPr userDrawn="1"/>
        </p:nvPicPr>
        <p:blipFill>
          <a:blip r:embed="rId2"/>
          <a:srcRect/>
          <a:stretch>
            <a:fillRect/>
          </a:stretch>
        </p:blipFill>
        <p:spPr>
          <a:xfrm>
            <a:off x="0" y="6705600"/>
            <a:ext cx="9144000" cy="152400"/>
          </a:xfrm>
          <a:prstGeom prst="rect"/>
        </p:spPr>
      </p:pic>
      <p:pic>
        <p:nvPicPr>
          <p:cNvPr id="20" name="Picture 19"/>
          <p:cNvPicPr>
            <a:picLocks noChangeAspect="1"/>
          </p:cNvPicPr>
          <p:nvPr userDrawn="1"/>
        </p:nvPicPr>
        <p:blipFill>
          <a:blip r:embed="rId3"/>
          <a:srcRect/>
          <a:stretch>
            <a:fillRect/>
          </a:stretch>
        </p:blipFill>
        <p:spPr>
          <a:xfrm>
            <a:off x="6972300" y="6019800"/>
            <a:ext cx="1714500" cy="431800"/>
          </a:xfrm>
          <a:prstGeom prst="rect"/>
        </p:spPr>
      </p:pic>
      <p:sp>
        <p:nvSpPr>
          <p:cNvPr id="18"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5427428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ngle Paragraph">
    <p:bg>
      <p:bgRef idx="1001">
        <a:schemeClr val="bg1"/>
      </p:bgRef>
    </p:bg>
    <p:spTree>
      <p:nvGrpSpPr>
        <p:cNvPr id="1" name=""/>
        <p:cNvGrpSpPr/>
        <p:nvPr/>
      </p:nvGrpSpPr>
      <p:grpSpPr>
        <a:xfrm>
          <a:off x="0" y="0"/>
          <a:ext cx="0" cy="0"/>
          <a:chOff x="0" y="0"/>
          <a:chExt cx="0" cy="0"/>
        </a:xfrm>
      </p:grpSpPr>
      <p:sp>
        <p:nvSpPr>
          <p:cNvPr id="30" name="Title 7"/>
          <p:cNvSpPr>
            <a:spLocks noGrp="1"/>
          </p:cNvSpPr>
          <p:nvPr>
            <p:ph type="title" hasCustomPrompt="1"/>
          </p:nvPr>
        </p:nvSpPr>
        <p:spPr>
          <a:xfrm>
            <a:off x="1524000" y="2286000"/>
            <a:ext cx="6096000" cy="2050134"/>
          </a:xfrm>
          <a:prstGeom prst="rect"/>
        </p:spPr>
        <p:txBody>
          <a:bodyPr vert="horz" wrap="square" lIns="0" tIns="0" rIns="0" bIns="0" anchor="ctr" anchorCtr="0">
            <a:spAutoFit/>
          </a:bodyPr>
          <a:lstStyle>
            <a:lvl1pPr algn="l">
              <a:lnSpc>
                <a:spcPts val="3200"/>
              </a:lnSpc>
              <a:defRPr sz="2600" b="0" i="0" kern="1200" spc="-30" baseline="0">
                <a:solidFill>
                  <a:schemeClr val="tx1"/>
                </a:solidFill>
                <a:latin typeface="Arial" pitchFamily="34" charset="0"/>
                <a:cs typeface="Arial" pitchFamily="34" charset="0"/>
              </a:defRPr>
            </a:lvl1pPr>
          </a:lstStyle>
          <a:p>
            <a:pPr lvl="0"/>
            <a:r>
              <a:rPr lang="en-US" dirty="1"/>
              <a:t>Add a paragraph that you would like to display at a larger size. This is useful if you want to highlight a single paragraph of copy that is too long to comfortably fit into a section header.</a:t>
            </a:r>
          </a:p>
        </p:txBody>
      </p:sp>
      <p:sp>
        <p:nvSpPr>
          <p:cNvPr id="51" name="TextBox 50"/>
          <p:cNvSpPr txBox="1"/>
          <p:nvPr userDrawn="1"/>
        </p:nvSpPr>
        <p:spPr>
          <a:xfrm>
            <a:off x="9448800" y="8215"/>
            <a:ext cx="3124200" cy="4924424"/>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Single Paragraph</a:t>
            </a:r>
            <a:endParaRPr lang="en-US" sz="1800" b="1" i="0" baseline="0">
              <a:solidFill>
                <a:srgbClr val="004E9C"/>
              </a:solidFill>
              <a:latin typeface="Arial"/>
              <a:cs typeface="Arial"/>
            </a:endParaRPr>
          </a:p>
          <a:p>
            <a:pPr marL="0" indent="0" algn="l">
              <a:lnSpc>
                <a:spcPct val="100000"/>
              </a:lnSpc>
              <a:buFont typeface="Arial"/>
              <a:buNone/>
            </a:pPr>
            <a:br>
              <a:rPr lang="en-US" sz="1800" b="0" i="0" baseline="0" dirty="1">
                <a:solidFill>
                  <a:srgbClr val="004E9C"/>
                </a:solidFill>
                <a:latin typeface="Arial"/>
                <a:cs typeface="Arial"/>
              </a:rPr>
            </a:br>
            <a:r>
              <a:rPr lang="en-US" sz="1200" b="0" i="0" dirty="1">
                <a:solidFill>
                  <a:schemeClr val="tx1"/>
                </a:solidFill>
                <a:latin typeface="Arial"/>
                <a:cs typeface="Arial"/>
              </a:rPr>
              <a:t>This slide can be used if</a:t>
            </a:r>
            <a:r>
              <a:rPr lang="en-US" sz="1200" b="0" i="0" baseline="0" dirty="1">
                <a:solidFill>
                  <a:schemeClr val="tx1"/>
                </a:solidFill>
                <a:latin typeface="Arial"/>
                <a:cs typeface="Arial"/>
              </a:rPr>
              <a:t> a simple paragraph of copy needs to be displayed at a larger size.</a:t>
            </a:r>
          </a:p>
          <a:p>
            <a:pPr marL="0" indent="0" algn="l">
              <a:lnSpc>
                <a:spcPct val="100000"/>
              </a:lnSpc>
              <a:buFont typeface="Arial"/>
              <a:buNone/>
            </a:pPr>
            <a:endParaRPr lang="en-US" sz="1200" b="0" i="0" baseline="0">
              <a:solidFill>
                <a:schemeClr val="tx1"/>
              </a:solidFill>
              <a:latin typeface="Arial"/>
              <a:cs typeface="Arial"/>
            </a:endParaRPr>
          </a:p>
          <a:p>
            <a:pPr marL="0" indent="0" algn="l">
              <a:lnSpc>
                <a:spcPct val="100000"/>
              </a:lnSpc>
              <a:buFont typeface="Arial"/>
              <a:buNone/>
            </a:pPr>
            <a:r>
              <a:rPr lang="en-US" sz="1200" b="0" i="0" baseline="0" dirty="1">
                <a:solidFill>
                  <a:schemeClr val="tx1"/>
                </a:solidFill>
                <a:latin typeface="Arial"/>
                <a:cs typeface="Arial"/>
              </a:rPr>
              <a:t>You can bold words to add emphasis.</a:t>
            </a:r>
            <a:br>
              <a:rPr lang="en-US" sz="1200" b="0" i="0" baseline="0" dirty="1">
                <a:solidFill>
                  <a:schemeClr val="tx1"/>
                </a:solidFill>
                <a:latin typeface="Arial"/>
                <a:cs typeface="Arial"/>
              </a:rPr>
            </a:br>
            <a:endParaRPr lang="en-US" sz="1200" b="0" i="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Avoid having a single word on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it’s own line at the end of the paragraph. They are called ‘orphans’ and to get rid of them, you can adjust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the width of the  textbox so that all the lines span more or less the </a:t>
            </a: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same width.</a:t>
            </a:r>
          </a:p>
          <a:p>
            <a:pPr marL="0" marR="0" indent="0" algn="l" defTabSz="914400" fontAlgn="auto" rtl="0" eaLnBrk="1" latinLnBrk="0" hangingPunct="1">
              <a:lnSpc>
                <a:spcPct val="100000"/>
              </a:lnSpc>
              <a:spcBef>
                <a:spcPct val="0"/>
              </a:spcBef>
              <a:spcAft>
                <a:spcPct val="0"/>
              </a:spcAft>
              <a:buClrTx/>
              <a:buSzTx/>
              <a:buFont typeface="Arial"/>
              <a:buNone/>
              <a:defRPr/>
            </a:pPr>
            <a:endParaRPr lang="en-US" sz="1200" b="0" i="0" baseline="0">
              <a:solidFill>
                <a:srgbClr val="004E9C"/>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Do not extend the width of the textbox beyond the horizontal limits marked by the arrows.</a:t>
            </a:r>
          </a:p>
          <a:p>
            <a:pPr marL="0" marR="0" indent="0" algn="l" defTabSz="914400" fontAlgn="auto" rtl="0" eaLnBrk="1" latinLnBrk="0" hangingPunct="1">
              <a:lnSpc>
                <a:spcPct val="100000"/>
              </a:lnSpc>
              <a:spcBef>
                <a:spcPct val="0"/>
              </a:spcBef>
              <a:spcAft>
                <a:spcPct val="0"/>
              </a:spcAft>
              <a:buClrTx/>
              <a:buSzTx/>
              <a:buFont typeface="Arial"/>
              <a:buNone/>
              <a:defRPr/>
            </a:pPr>
            <a:endParaRPr lang="en-US" sz="1200" b="0" i="0" baseline="0">
              <a:solidFill>
                <a:srgbClr val="004E9C"/>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 typeface="Arial"/>
              <a:buNone/>
              <a:defRPr/>
            </a:pPr>
            <a:r>
              <a:rPr lang="en-US" sz="1200" b="0" i="0" baseline="0" dirty="1">
                <a:solidFill>
                  <a:srgbClr val="004E9C"/>
                </a:solidFill>
                <a:latin typeface="Arial"/>
                <a:cs typeface="Arial"/>
              </a:rPr>
              <a:t>The text should always be justified left and the textbox should remain horizontally</a:t>
            </a:r>
            <a:r>
              <a:rPr lang="en-US" sz="1200" b="0" i="0" baseline="0" dirty="1">
                <a:solidFill>
                  <a:srgbClr val="004E9C"/>
                </a:solidFill>
                <a:latin typeface="+mn-lt"/>
                <a:cs typeface="Arial"/>
              </a:rPr>
              <a:t> centered.</a:t>
            </a:r>
            <a:endParaRPr lang="en-US" sz="1200" b="0" i="0" baseline="0">
              <a:solidFill>
                <a:srgbClr val="004E9C"/>
              </a:solidFill>
              <a:latin typeface="Arial"/>
              <a:cs typeface="Arial"/>
            </a:endParaRPr>
          </a:p>
        </p:txBody>
      </p:sp>
      <p:cxnSp>
        <p:nvCxnSpPr>
          <p:cNvPr id="52" name="Straight Arrow Connector 51"/>
          <p:cNvCxnSpPr/>
          <p:nvPr userDrawn="1"/>
        </p:nvCxnSpPr>
        <p:spPr>
          <a:xfrm flipV="1">
            <a:off x="838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3" name="Straight Arrow Connector 52"/>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4" name="Straight Connector 53"/>
          <p:cNvCxnSpPr/>
          <p:nvPr userDrawn="1"/>
        </p:nvCxnSpPr>
        <p:spPr>
          <a:xfrm>
            <a:off x="7620000" y="68580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55" name="Straight Connector 54"/>
          <p:cNvCxnSpPr/>
          <p:nvPr userDrawn="1"/>
        </p:nvCxnSpPr>
        <p:spPr>
          <a:xfrm>
            <a:off x="1524000" y="68580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56" name="Straight Arrow Connector 55"/>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userDrawn="1"/>
        </p:nvCxnSpPr>
        <p:spPr>
          <a:xfrm>
            <a:off x="838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8" name="Straight Connector 57"/>
          <p:cNvCxnSpPr/>
          <p:nvPr userDrawn="1"/>
        </p:nvCxnSpPr>
        <p:spPr>
          <a:xfrm>
            <a:off x="7620000" y="-5334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59" name="Straight Connector 58"/>
          <p:cNvCxnSpPr/>
          <p:nvPr userDrawn="1"/>
        </p:nvCxnSpPr>
        <p:spPr>
          <a:xfrm>
            <a:off x="1524000" y="-5334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63" name="Straight Connector 62"/>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4" name="Straight Connector 63"/>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19" name="Picture 18"/>
          <p:cNvPicPr>
            <a:picLocks noChangeAspect="1"/>
          </p:cNvPicPr>
          <p:nvPr userDrawn="1"/>
        </p:nvPicPr>
        <p:blipFill>
          <a:blip r:embed="rId2"/>
          <a:srcRect/>
          <a:stretch>
            <a:fillRect/>
          </a:stretch>
        </p:blipFill>
        <p:spPr>
          <a:xfrm>
            <a:off x="0" y="6705600"/>
            <a:ext cx="9144000" cy="152400"/>
          </a:xfrm>
          <a:prstGeom prst="rect"/>
        </p:spPr>
      </p:pic>
      <p:pic>
        <p:nvPicPr>
          <p:cNvPr id="20" name="Picture 19"/>
          <p:cNvPicPr>
            <a:picLocks noChangeAspect="1"/>
          </p:cNvPicPr>
          <p:nvPr userDrawn="1"/>
        </p:nvPicPr>
        <p:blipFill>
          <a:blip r:embed="rId3"/>
          <a:srcRect/>
          <a:stretch>
            <a:fillRect/>
          </a:stretch>
        </p:blipFill>
        <p:spPr>
          <a:xfrm>
            <a:off x="6972300" y="6019800"/>
            <a:ext cx="1714500" cy="431800"/>
          </a:xfrm>
          <a:prstGeom prst="rect"/>
        </p:spPr>
      </p:pic>
      <p:sp>
        <p:nvSpPr>
          <p:cNvPr id="18"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28003231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762000" y="685800"/>
            <a:ext cx="7620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3" name="Content Placeholder 2"/>
          <p:cNvSpPr>
            <a:spLocks noGrp="1"/>
          </p:cNvSpPr>
          <p:nvPr>
            <p:ph idx="1"/>
          </p:nvPr>
        </p:nvSpPr>
        <p:spPr>
          <a:xfrm>
            <a:off x="762000" y="1752600"/>
            <a:ext cx="7620000" cy="4038601"/>
          </a:xfrm>
          <a:prstGeom prst="rect"/>
        </p:spPr>
        <p:txBody>
          <a:bodyPr lIns="0" tIns="0" rIns="0" bIns="0">
            <a:normAutofit/>
          </a:bodyPr>
          <a:lstStyle>
            <a:lvl1pPr>
              <a:lnSpc>
                <a:spcPct val="122000"/>
              </a:lnSpc>
              <a:spcBef>
                <a:spcPct val="0"/>
              </a:spcBef>
              <a:spcAft>
                <a:spcPct val="0"/>
              </a:spcAft>
              <a:buClr>
                <a:schemeClr val="accent3"/>
              </a:buClr>
              <a:defRPr sz="1800">
                <a:latin typeface="Arial" pitchFamily="34" charset="0"/>
                <a:cs typeface="Arial" pitchFamily="34" charset="0"/>
              </a:defRPr>
            </a:lvl1pPr>
            <a:lvl2pPr>
              <a:lnSpc>
                <a:spcPct val="122000"/>
              </a:lnSpc>
              <a:spcBef>
                <a:spcPct val="0"/>
              </a:spcBef>
              <a:spcAft>
                <a:spcPct val="0"/>
              </a:spcAft>
              <a:defRPr sz="1800">
                <a:latin typeface="Arial" pitchFamily="34" charset="0"/>
                <a:cs typeface="Arial" pitchFamily="34" charset="0"/>
              </a:defRPr>
            </a:lvl2pPr>
            <a:lvl3pPr>
              <a:lnSpc>
                <a:spcPct val="122000"/>
              </a:lnSpc>
              <a:spcBef>
                <a:spcPct val="0"/>
              </a:spcBef>
              <a:spcAft>
                <a:spcPct val="0"/>
              </a:spcAft>
              <a:defRPr sz="1800">
                <a:latin typeface="Arial" pitchFamily="34" charset="0"/>
                <a:cs typeface="Arial" pitchFamily="34" charset="0"/>
              </a:defRPr>
            </a:lvl3pPr>
            <a:lvl4pPr>
              <a:lnSpc>
                <a:spcPct val="122000"/>
              </a:lnSpc>
              <a:spcBef>
                <a:spcPct val="0"/>
              </a:spcBef>
              <a:spcAft>
                <a:spcPct val="0"/>
              </a:spcAft>
              <a:defRPr sz="1800">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27" name="TextBox 26"/>
          <p:cNvSpPr txBox="1"/>
          <p:nvPr userDrawn="1"/>
        </p:nvSpPr>
        <p:spPr>
          <a:xfrm>
            <a:off x="9448800" y="8215"/>
            <a:ext cx="3124200" cy="2708433"/>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Title &amp; Content</a:t>
            </a:r>
            <a:endParaRPr lang="en-US" sz="1800" b="1" i="0" baseline="0">
              <a:solidFill>
                <a:srgbClr val="004E9C"/>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br>
              <a:rPr lang="en-US" sz="1800" b="0" i="0" baseline="0" dirty="1">
                <a:solidFill>
                  <a:srgbClr val="004E9C"/>
                </a:solidFill>
                <a:latin typeface="Arial"/>
                <a:cs typeface="Arial"/>
              </a:rPr>
            </a:br>
            <a:r>
              <a:rPr lang="en-US" sz="1200" b="0" i="0" dirty="1">
                <a:solidFill>
                  <a:schemeClr val="tx1"/>
                </a:solidFill>
                <a:latin typeface="Arial"/>
                <a:cs typeface="Arial"/>
              </a:rPr>
              <a:t>Be concise. Try an avoid having titles that span</a:t>
            </a:r>
            <a:r>
              <a:rPr lang="en-US" sz="1200" b="0" i="0" baseline="0" dirty="1">
                <a:solidFill>
                  <a:schemeClr val="tx1"/>
                </a:solidFill>
                <a:latin typeface="Arial"/>
                <a:cs typeface="Arial"/>
              </a:rPr>
              <a:t> more than 2 lines.</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Try and avoid cramming in too much content in the content area. Consider distributing content over multiple slides if needed.</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See alignment instruction on the</a:t>
            </a: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left of this slide.</a:t>
            </a:r>
          </a:p>
        </p:txBody>
      </p:sp>
      <p:cxnSp>
        <p:nvCxnSpPr>
          <p:cNvPr id="32" name="Straight Arrow Connector 31"/>
          <p:cNvCxnSpPr/>
          <p:nvPr userDrawn="1"/>
        </p:nvCxnSpPr>
        <p:spPr>
          <a:xfrm>
            <a:off x="-533400" y="1752600"/>
            <a:ext cx="533400" cy="0"/>
          </a:xfrm>
          <a:prstGeom prst="straightConnector1"/>
          <a:ln w="12700" cmpd="sng">
            <a:solidFill>
              <a:schemeClr val="tx1"/>
            </a:solidFill>
            <a:prstDash val="dash"/>
            <a:headEnd type="none"/>
            <a:tailEnd type="none"/>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userDrawn="1"/>
        </p:nvCxnSpPr>
        <p:spPr>
          <a:xfrm flipV="1">
            <a:off x="-533400" y="1371600"/>
            <a:ext cx="0" cy="381000"/>
          </a:xfrm>
          <a:prstGeom prst="straightConnector1"/>
          <a:ln w="12700" cmpd="sng">
            <a:solidFill>
              <a:schemeClr val="tx1"/>
            </a:solidFill>
            <a:prstDash val="dash"/>
            <a:tailEnd type="arrow"/>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userDrawn="1"/>
        </p:nvCxnSpPr>
        <p:spPr>
          <a:xfrm>
            <a:off x="-1828800" y="1371600"/>
            <a:ext cx="18288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5" name="TextBox 34"/>
          <p:cNvSpPr txBox="1"/>
          <p:nvPr userDrawn="1"/>
        </p:nvSpPr>
        <p:spPr>
          <a:xfrm>
            <a:off x="-3048000" y="990600"/>
            <a:ext cx="2514600" cy="1990288"/>
          </a:xfrm>
          <a:prstGeom prst="rect"/>
          <a:noFill/>
        </p:spPr>
        <p:txBody>
          <a:bodyPr wrap="square" lIns="254000" tIns="254000" rIns="254000" bIns="254000" rtlCol="0">
            <a:spAutoFit/>
          </a:bodyPr>
          <a:lstStyle/>
          <a:p>
            <a:pPr algn="l">
              <a:lnSpc>
                <a:spcPct val="100000"/>
              </a:lnSpc>
            </a:pPr>
            <a:r>
              <a:rPr lang="en-US" sz="1200" b="1" i="0" dirty="1">
                <a:solidFill>
                  <a:schemeClr val="accent1"/>
                </a:solidFill>
                <a:latin typeface="Arial"/>
                <a:cs typeface="Arial"/>
              </a:rPr>
              <a:t>Alignment:</a:t>
            </a:r>
          </a:p>
          <a:p>
            <a:pPr algn="l">
              <a:lnSpc>
                <a:spcPct val="100000"/>
              </a:lnSpc>
            </a:pPr>
            <a:endParaRPr lang="en-US" sz="1200" b="1" i="0">
              <a:solidFill>
                <a:schemeClr val="accent1"/>
              </a:solidFill>
              <a:latin typeface="Arial"/>
              <a:cs typeface="Arial"/>
            </a:endParaRPr>
          </a:p>
          <a:p>
            <a:pPr algn="l">
              <a:lnSpc>
                <a:spcPct val="100000"/>
              </a:lnSpc>
            </a:pPr>
            <a:r>
              <a:rPr lang="en-US" sz="1200" b="0" i="0" dirty="1">
                <a:solidFill>
                  <a:schemeClr val="tx1"/>
                </a:solidFill>
                <a:latin typeface="Arial"/>
                <a:cs typeface="Arial"/>
              </a:rPr>
              <a:t>If your title only spans one line and you need more space in the content area</a:t>
            </a:r>
            <a:r>
              <a:rPr lang="en-US" sz="1200" b="0" i="0" baseline="0" dirty="1">
                <a:solidFill>
                  <a:schemeClr val="tx1"/>
                </a:solidFill>
                <a:latin typeface="Arial"/>
                <a:cs typeface="Arial"/>
              </a:rPr>
              <a:t> </a:t>
            </a:r>
            <a:r>
              <a:rPr lang="en-US" sz="1200" b="0" i="0" dirty="1">
                <a:solidFill>
                  <a:schemeClr val="tx1"/>
                </a:solidFill>
                <a:latin typeface="Arial"/>
                <a:cs typeface="Arial"/>
              </a:rPr>
              <a:t>you can extend the height</a:t>
            </a:r>
            <a:r>
              <a:rPr lang="en-US" sz="1200" b="0" i="0" baseline="0" dirty="1">
                <a:solidFill>
                  <a:schemeClr val="tx1"/>
                </a:solidFill>
                <a:latin typeface="Arial"/>
                <a:cs typeface="Arial"/>
              </a:rPr>
              <a:t> of the content box so that the top edge aligns with this arrow.</a:t>
            </a:r>
          </a:p>
        </p:txBody>
      </p:sp>
      <p:cxnSp>
        <p:nvCxnSpPr>
          <p:cNvPr id="37" name="Straight Connector 36"/>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8" name="Straight Connector 37"/>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9" name="Straight Connector 38"/>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0" name="Straight Connector 39"/>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1" name="Straight Connector 40"/>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2" name="Straight Connector 41"/>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5" name="Straight Connector 44"/>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6" name="Straight Connector 45"/>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21" name="Picture 20"/>
          <p:cNvPicPr>
            <a:picLocks noChangeAspect="1"/>
          </p:cNvPicPr>
          <p:nvPr userDrawn="1"/>
        </p:nvPicPr>
        <p:blipFill>
          <a:blip r:embed="rId2"/>
          <a:srcRect/>
          <a:stretch>
            <a:fillRect/>
          </a:stretch>
        </p:blipFill>
        <p:spPr>
          <a:xfrm>
            <a:off x="0" y="6705600"/>
            <a:ext cx="9144000" cy="152400"/>
          </a:xfrm>
          <a:prstGeom prst="rect"/>
        </p:spPr>
      </p:pic>
      <p:pic>
        <p:nvPicPr>
          <p:cNvPr id="22" name="Picture 21"/>
          <p:cNvPicPr>
            <a:picLocks noChangeAspect="1"/>
          </p:cNvPicPr>
          <p:nvPr userDrawn="1"/>
        </p:nvPicPr>
        <p:blipFill>
          <a:blip r:embed="rId3"/>
          <a:srcRect/>
          <a:stretch>
            <a:fillRect/>
          </a:stretch>
        </p:blipFill>
        <p:spPr>
          <a:xfrm>
            <a:off x="6972300" y="6019800"/>
            <a:ext cx="1714500" cy="431800"/>
          </a:xfrm>
          <a:prstGeom prst="rect"/>
        </p:spPr>
      </p:pic>
      <p:sp>
        <p:nvSpPr>
          <p:cNvPr id="20"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235108715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Number)">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762000" y="685800"/>
            <a:ext cx="7620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3" name="Content Placeholder 2"/>
          <p:cNvSpPr>
            <a:spLocks noGrp="1"/>
          </p:cNvSpPr>
          <p:nvPr>
            <p:ph idx="1"/>
          </p:nvPr>
        </p:nvSpPr>
        <p:spPr>
          <a:xfrm>
            <a:off x="762000" y="1752600"/>
            <a:ext cx="7620000" cy="4038601"/>
          </a:xfrm>
          <a:prstGeom prst="rect"/>
        </p:spPr>
        <p:txBody>
          <a:bodyPr lIns="0" tIns="0" rIns="0" bIns="0">
            <a:normAutofit/>
          </a:bodyPr>
          <a:lstStyle>
            <a:lvl1pPr marL="254000" indent="-254000">
              <a:lnSpc>
                <a:spcPct val="122000"/>
              </a:lnSpc>
              <a:spcBef>
                <a:spcPct val="0"/>
              </a:spcBef>
              <a:spcAft>
                <a:spcPct val="0"/>
              </a:spcAft>
              <a:buClr>
                <a:schemeClr val="tx2"/>
              </a:buClr>
              <a:buSzTx/>
              <a:buFont typeface="+mj-lt"/>
              <a:buAutoNum type="arabicPeriod" startAt="1"/>
              <a:defRPr sz="1800">
                <a:latin typeface="Arial" pitchFamily="34" charset="0"/>
                <a:cs typeface="Arial" pitchFamily="34" charset="0"/>
              </a:defRPr>
            </a:lvl1pPr>
            <a:lvl2pPr marL="508000" indent="-254000">
              <a:lnSpc>
                <a:spcPct val="122000"/>
              </a:lnSpc>
              <a:spcBef>
                <a:spcPct val="0"/>
              </a:spcBef>
              <a:spcAft>
                <a:spcPct val="0"/>
              </a:spcAft>
              <a:buClr>
                <a:schemeClr val="tx2"/>
              </a:buClr>
              <a:buSzTx/>
              <a:buFont typeface="+mj-lt"/>
              <a:buAutoNum type="alphaLcPeriod" startAt="1"/>
              <a:defRPr sz="1800">
                <a:latin typeface="Arial" pitchFamily="34" charset="0"/>
                <a:cs typeface="Arial" pitchFamily="34" charset="0"/>
              </a:defRPr>
            </a:lvl2pPr>
            <a:lvl3pPr marL="762000" indent="-254000">
              <a:lnSpc>
                <a:spcPct val="122000"/>
              </a:lnSpc>
              <a:spcBef>
                <a:spcPct val="0"/>
              </a:spcBef>
              <a:spcAft>
                <a:spcPct val="0"/>
              </a:spcAft>
              <a:buClr>
                <a:schemeClr val="tx2"/>
              </a:buClr>
              <a:buSzTx/>
              <a:buFont typeface="+mj-lt"/>
              <a:buAutoNum type="romanLcPeriod" startAt="1"/>
              <a:defRPr sz="1800">
                <a:latin typeface="Arial" pitchFamily="34" charset="0"/>
                <a:cs typeface="Arial" pitchFamily="34" charset="0"/>
              </a:defRPr>
            </a:lvl3pPr>
            <a:lvl4pPr marL="1016000" indent="-254000">
              <a:lnSpc>
                <a:spcPct val="122000"/>
              </a:lnSpc>
              <a:spcBef>
                <a:spcPct val="0"/>
              </a:spcBef>
              <a:spcAft>
                <a:spcPct val="0"/>
              </a:spcAft>
              <a:buClr>
                <a:schemeClr val="tx2"/>
              </a:buClr>
              <a:buSzPct val="130000"/>
              <a:buFont typeface="Lucida Grande"/>
              <a:buChar char="-"/>
              <a:defRPr sz="1800">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6" name="TextBox 5"/>
          <p:cNvSpPr txBox="1"/>
          <p:nvPr userDrawn="1"/>
        </p:nvSpPr>
        <p:spPr>
          <a:xfrm>
            <a:off x="9448800" y="8215"/>
            <a:ext cx="3124200" cy="3570207"/>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Title &amp; Content </a:t>
            </a:r>
            <a:r>
              <a:rPr lang="en-US" sz="1800" b="0" i="0" baseline="0" dirty="1">
                <a:solidFill>
                  <a:srgbClr val="004E9C"/>
                </a:solidFill>
                <a:latin typeface="Arial"/>
                <a:cs typeface="Arial"/>
              </a:rPr>
              <a:t>(Numbers)</a:t>
            </a:r>
          </a:p>
          <a:p>
            <a:pPr marL="0" marR="0" indent="0" algn="l" defTabSz="914400" fontAlgn="auto" rtl="0" eaLnBrk="1" latinLnBrk="0" hangingPunct="1">
              <a:lnSpc>
                <a:spcPct val="100000"/>
              </a:lnSpc>
              <a:spcBef>
                <a:spcPct val="0"/>
              </a:spcBef>
              <a:spcAft>
                <a:spcPct val="0"/>
              </a:spcAft>
              <a:buClrTx/>
              <a:buSzTx/>
              <a:buFontTx/>
              <a:buNone/>
              <a:defRPr/>
            </a:pPr>
            <a:br>
              <a:rPr lang="en-US" sz="1800" b="0" i="0" baseline="0" dirty="1">
                <a:solidFill>
                  <a:srgbClr val="004E9C"/>
                </a:solidFill>
                <a:latin typeface="Arial"/>
                <a:cs typeface="Arial"/>
              </a:rPr>
            </a:br>
            <a:r>
              <a:rPr lang="en-US" sz="1200" b="0" i="0" baseline="0" dirty="1">
                <a:solidFill>
                  <a:schemeClr val="tx1"/>
                </a:solidFill>
                <a:latin typeface="Arial"/>
                <a:cs typeface="Arial"/>
              </a:rPr>
              <a:t>Use this slide if you need numbered formatting of content.</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dirty="1">
                <a:solidFill>
                  <a:schemeClr val="tx1"/>
                </a:solidFill>
                <a:latin typeface="Arial"/>
                <a:cs typeface="Arial"/>
              </a:rPr>
              <a:t>Be concise. Try an avoid having titles that span</a:t>
            </a:r>
            <a:r>
              <a:rPr lang="en-US" sz="1200" b="0" i="0" baseline="0" dirty="1">
                <a:solidFill>
                  <a:schemeClr val="tx1"/>
                </a:solidFill>
                <a:latin typeface="Arial"/>
                <a:cs typeface="Arial"/>
              </a:rPr>
              <a:t> more than 2 lines.</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Try and avoid cramming in too much content in the content area. Consider breaking content over multiple slides if needed.</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See alignment instruction on the</a:t>
            </a: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left of this slide.</a:t>
            </a:r>
          </a:p>
        </p:txBody>
      </p:sp>
      <p:cxnSp>
        <p:nvCxnSpPr>
          <p:cNvPr id="7" name="Straight Arrow Connector 6"/>
          <p:cNvCxnSpPr/>
          <p:nvPr userDrawn="1"/>
        </p:nvCxnSpPr>
        <p:spPr>
          <a:xfrm>
            <a:off x="-533400" y="1752600"/>
            <a:ext cx="533400" cy="0"/>
          </a:xfrm>
          <a:prstGeom prst="straightConnector1"/>
          <a:ln w="12700" cmpd="sng">
            <a:solidFill>
              <a:schemeClr val="tx1"/>
            </a:solidFill>
            <a:prstDash val="dash"/>
            <a:headEnd type="none"/>
            <a:tailEnd type="none"/>
          </a:ln>
        </p:spPr>
        <p:style>
          <a:lnRef idx="1">
            <a:schemeClr val="dk1"/>
          </a:lnRef>
          <a:fillRef idx="0">
            <a:schemeClr val="dk1"/>
          </a:fillRef>
          <a:effectRef idx="0">
            <a:schemeClr val="dk1"/>
          </a:effectRef>
          <a:fontRef idx="minor">
            <a:schemeClr val="tx1"/>
          </a:fontRef>
        </p:style>
      </p:cxnSp>
      <p:cxnSp>
        <p:nvCxnSpPr>
          <p:cNvPr id="8" name="Straight Arrow Connector 7"/>
          <p:cNvCxnSpPr/>
          <p:nvPr userDrawn="1"/>
        </p:nvCxnSpPr>
        <p:spPr>
          <a:xfrm flipV="1">
            <a:off x="-533400" y="1371600"/>
            <a:ext cx="0" cy="381000"/>
          </a:xfrm>
          <a:prstGeom prst="straightConnector1"/>
          <a:ln w="12700" cmpd="sng">
            <a:solidFill>
              <a:schemeClr val="tx1"/>
            </a:solidFill>
            <a:prstDash val="dash"/>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userDrawn="1"/>
        </p:nvCxnSpPr>
        <p:spPr>
          <a:xfrm>
            <a:off x="-1828800" y="1371600"/>
            <a:ext cx="18288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0" name="TextBox 9"/>
          <p:cNvSpPr txBox="1"/>
          <p:nvPr userDrawn="1"/>
        </p:nvSpPr>
        <p:spPr>
          <a:xfrm>
            <a:off x="-3048000" y="990600"/>
            <a:ext cx="2514600" cy="1990288"/>
          </a:xfrm>
          <a:prstGeom prst="rect"/>
          <a:noFill/>
        </p:spPr>
        <p:txBody>
          <a:bodyPr wrap="square" lIns="254000" tIns="254000" rIns="254000" bIns="254000" rtlCol="0">
            <a:spAutoFit/>
          </a:bodyPr>
          <a:lstStyle/>
          <a:p>
            <a:pPr algn="l">
              <a:lnSpc>
                <a:spcPct val="100000"/>
              </a:lnSpc>
            </a:pPr>
            <a:r>
              <a:rPr lang="en-US" sz="1200" b="1" i="0" dirty="1">
                <a:solidFill>
                  <a:schemeClr val="accent1"/>
                </a:solidFill>
                <a:latin typeface="Arial"/>
                <a:cs typeface="Arial"/>
              </a:rPr>
              <a:t>Alignment:</a:t>
            </a:r>
          </a:p>
          <a:p>
            <a:pPr algn="l">
              <a:lnSpc>
                <a:spcPct val="100000"/>
              </a:lnSpc>
            </a:pPr>
            <a:endParaRPr lang="en-US" sz="1200" b="1" i="0">
              <a:solidFill>
                <a:schemeClr val="accent1"/>
              </a:solidFill>
              <a:latin typeface="Arial"/>
              <a:cs typeface="Arial"/>
            </a:endParaRPr>
          </a:p>
          <a:p>
            <a:pPr algn="l">
              <a:lnSpc>
                <a:spcPct val="100000"/>
              </a:lnSpc>
            </a:pPr>
            <a:r>
              <a:rPr lang="en-US" sz="1200" b="0" i="0" dirty="1">
                <a:solidFill>
                  <a:schemeClr val="tx1"/>
                </a:solidFill>
                <a:latin typeface="Arial"/>
                <a:cs typeface="Arial"/>
              </a:rPr>
              <a:t>If your title only spans one line and you need more space in the content area</a:t>
            </a:r>
            <a:r>
              <a:rPr lang="en-US" sz="1200" b="0" i="0" baseline="0" dirty="1">
                <a:solidFill>
                  <a:schemeClr val="tx1"/>
                </a:solidFill>
                <a:latin typeface="Arial"/>
                <a:cs typeface="Arial"/>
              </a:rPr>
              <a:t> </a:t>
            </a:r>
            <a:r>
              <a:rPr lang="en-US" sz="1200" b="0" i="0" dirty="1">
                <a:solidFill>
                  <a:schemeClr val="tx1"/>
                </a:solidFill>
                <a:latin typeface="Arial"/>
                <a:cs typeface="Arial"/>
              </a:rPr>
              <a:t>you can extend the height</a:t>
            </a:r>
            <a:r>
              <a:rPr lang="en-US" sz="1200" b="0" i="0" baseline="0" dirty="1">
                <a:solidFill>
                  <a:schemeClr val="tx1"/>
                </a:solidFill>
                <a:latin typeface="Arial"/>
                <a:cs typeface="Arial"/>
              </a:rPr>
              <a:t> of the content box so that the top edge aligns with this arrow.</a:t>
            </a:r>
          </a:p>
        </p:txBody>
      </p:sp>
      <p:cxnSp>
        <p:nvCxnSpPr>
          <p:cNvPr id="13" name="Straight Connector 12"/>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7" name="Straight Connector 16"/>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1" name="Straight Connector 20"/>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24" name="Picture 23"/>
          <p:cNvPicPr>
            <a:picLocks noChangeAspect="1"/>
          </p:cNvPicPr>
          <p:nvPr userDrawn="1"/>
        </p:nvPicPr>
        <p:blipFill>
          <a:blip r:embed="rId2"/>
          <a:srcRect/>
          <a:stretch>
            <a:fillRect/>
          </a:stretch>
        </p:blipFill>
        <p:spPr>
          <a:xfrm>
            <a:off x="0" y="6705600"/>
            <a:ext cx="9144000" cy="152400"/>
          </a:xfrm>
          <a:prstGeom prst="rect"/>
        </p:spPr>
      </p:pic>
      <p:pic>
        <p:nvPicPr>
          <p:cNvPr id="25" name="Picture 24"/>
          <p:cNvPicPr>
            <a:picLocks noChangeAspect="1"/>
          </p:cNvPicPr>
          <p:nvPr userDrawn="1"/>
        </p:nvPicPr>
        <p:blipFill>
          <a:blip r:embed="rId3"/>
          <a:srcRect/>
          <a:stretch>
            <a:fillRect/>
          </a:stretch>
        </p:blipFill>
        <p:spPr>
          <a:xfrm>
            <a:off x="6972300" y="6019800"/>
            <a:ext cx="1714500" cy="431800"/>
          </a:xfrm>
          <a:prstGeom prst="rect"/>
        </p:spPr>
      </p:pic>
      <p:sp>
        <p:nvSpPr>
          <p:cNvPr id="20"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272094472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Subtitle">
    <p:bg>
      <p:bgPr>
        <a:solidFill>
          <a:srgbClr val="FFFFFF"/>
        </a:solidFill>
        <a:effectLst/>
      </p:bgPr>
    </p:bg>
    <p:spTree>
      <p:nvGrpSpPr>
        <p:cNvPr id="1" name=""/>
        <p:cNvGrpSpPr/>
        <p:nvPr/>
      </p:nvGrpSpPr>
      <p:grpSpPr>
        <a:xfrm>
          <a:off x="0" y="0"/>
          <a:ext cx="0" cy="0"/>
          <a:chOff x="0" y="0"/>
          <a:chExt cx="0" cy="0"/>
        </a:xfrm>
      </p:grpSpPr>
      <p:sp>
        <p:nvSpPr>
          <p:cNvPr id="31" name="Title Placeholder 1"/>
          <p:cNvSpPr>
            <a:spLocks noGrp="1"/>
          </p:cNvSpPr>
          <p:nvPr>
            <p:ph type="title" hasCustomPrompt="1"/>
          </p:nvPr>
        </p:nvSpPr>
        <p:spPr>
          <a:xfrm>
            <a:off x="762000" y="685800"/>
            <a:ext cx="7620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4" name="Text Placeholder 3"/>
          <p:cNvSpPr>
            <a:spLocks noGrp="1"/>
          </p:cNvSpPr>
          <p:nvPr>
            <p:ph type="body" sz="quarter" idx="12" hasCustomPrompt="1"/>
          </p:nvPr>
        </p:nvSpPr>
        <p:spPr>
          <a:xfrm>
            <a:off x="762001" y="1600200"/>
            <a:ext cx="7619999" cy="368300"/>
          </a:xfrm>
          <a:prstGeom prst="rect"/>
        </p:spPr>
        <p:txBody>
          <a:bodyPr lIns="0" tIns="25400" rIns="0" bIns="0" anchor="t" anchorCtr="0">
            <a:normAutofit/>
          </a:bodyPr>
          <a:lstStyle>
            <a:lvl1pPr marL="0" indent="0">
              <a:buNone/>
              <a:defRPr sz="2200" b="1" spc="-50" baseline="0">
                <a:solidFill>
                  <a:srgbClr val="000000"/>
                </a:solidFill>
              </a:defRPr>
            </a:lvl1pPr>
          </a:lstStyle>
          <a:p>
            <a:pPr lvl="0"/>
            <a:r>
              <a:rPr lang="en-US" dirty="1"/>
              <a:t>Click to edit subtitle</a:t>
            </a:r>
          </a:p>
        </p:txBody>
      </p:sp>
      <p:sp>
        <p:nvSpPr>
          <p:cNvPr id="32" name="Content Placeholder 2"/>
          <p:cNvSpPr>
            <a:spLocks noGrp="1"/>
          </p:cNvSpPr>
          <p:nvPr>
            <p:ph idx="14"/>
          </p:nvPr>
        </p:nvSpPr>
        <p:spPr>
          <a:xfrm>
            <a:off x="762000" y="2057400"/>
            <a:ext cx="7620000" cy="3733800"/>
          </a:xfrm>
          <a:prstGeom prst="rect"/>
        </p:spPr>
        <p:txBody>
          <a:bodyPr lIns="0" tIns="25400" rIns="0" bIns="0">
            <a:normAutofit/>
          </a:bodyPr>
          <a:lstStyle>
            <a:lvl1pPr>
              <a:lnSpc>
                <a:spcPct val="122000"/>
              </a:lnSpc>
              <a:spcBef>
                <a:spcPct val="0"/>
              </a:spcBef>
              <a:spcAft>
                <a:spcPct val="0"/>
              </a:spcAft>
              <a:buClr>
                <a:schemeClr val="accent3"/>
              </a:buClr>
              <a:defRPr>
                <a:latin typeface="Arial" pitchFamily="34" charset="0"/>
                <a:cs typeface="Arial" pitchFamily="34" charset="0"/>
              </a:defRPr>
            </a:lvl1pPr>
            <a:lvl2pPr>
              <a:lnSpc>
                <a:spcPct val="122000"/>
              </a:lnSpc>
              <a:spcBef>
                <a:spcPct val="0"/>
              </a:spcBef>
              <a:spcAft>
                <a:spcPct val="0"/>
              </a:spcAft>
              <a:defRPr>
                <a:latin typeface="Arial" pitchFamily="34" charset="0"/>
                <a:cs typeface="Arial" pitchFamily="34" charset="0"/>
              </a:defRPr>
            </a:lvl2pPr>
            <a:lvl3pPr>
              <a:lnSpc>
                <a:spcPct val="122000"/>
              </a:lnSpc>
              <a:spcBef>
                <a:spcPct val="0"/>
              </a:spcBef>
              <a:spcAft>
                <a:spcPct val="0"/>
              </a:spcAft>
              <a:defRPr>
                <a:latin typeface="Arial" pitchFamily="34" charset="0"/>
                <a:cs typeface="Arial" pitchFamily="34" charset="0"/>
              </a:defRPr>
            </a:lvl3pPr>
            <a:lvl4pPr>
              <a:lnSpc>
                <a:spcPct val="122000"/>
              </a:lnSpc>
              <a:spcBef>
                <a:spcPct val="0"/>
              </a:spcBef>
              <a:spcAft>
                <a:spcPct val="0"/>
              </a:spcAft>
              <a:defRPr>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baseline="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35" name="TextBox 34"/>
          <p:cNvSpPr txBox="1"/>
          <p:nvPr userDrawn="1"/>
        </p:nvSpPr>
        <p:spPr>
          <a:xfrm>
            <a:off x="9448800" y="8215"/>
            <a:ext cx="3124200" cy="2462212"/>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Title, Subtitle </a:t>
            </a:r>
          </a:p>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&amp; Content</a:t>
            </a:r>
            <a:br>
              <a:rPr lang="en-US" sz="1800" b="1" i="0" dirty="1">
                <a:solidFill>
                  <a:srgbClr val="004E9C"/>
                </a:solidFill>
                <a:latin typeface="Arial"/>
                <a:cs typeface="Arial"/>
              </a:rPr>
            </a:br>
            <a:br>
              <a:rPr lang="en-US" sz="1800" b="0" i="0" baseline="0" dirty="1">
                <a:solidFill>
                  <a:srgbClr val="004E9C"/>
                </a:solidFill>
                <a:latin typeface="Arial"/>
                <a:cs typeface="Arial"/>
              </a:rPr>
            </a:br>
            <a:r>
              <a:rPr lang="en-US" sz="1200" b="0" i="0" dirty="1">
                <a:solidFill>
                  <a:schemeClr val="tx1"/>
                </a:solidFill>
                <a:latin typeface="Arial"/>
                <a:cs typeface="Arial"/>
              </a:rPr>
              <a:t>Be concise. Try an avoid having titles that span</a:t>
            </a:r>
            <a:r>
              <a:rPr lang="en-US" sz="1200" b="0" i="0" baseline="0" dirty="1">
                <a:solidFill>
                  <a:schemeClr val="tx1"/>
                </a:solidFill>
                <a:latin typeface="Arial"/>
                <a:cs typeface="Arial"/>
              </a:rPr>
              <a:t> more than 2 lines.</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Try and avoid cramming in too much content in the content area. Consider breaking content over multiple slides if possible.</a:t>
            </a:r>
          </a:p>
        </p:txBody>
      </p:sp>
      <p:cxnSp>
        <p:nvCxnSpPr>
          <p:cNvPr id="44" name="Straight Connector 43"/>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5" name="Straight Connector 44"/>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6" name="Straight Connector 45"/>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7" name="Straight Connector 46"/>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8" name="Straight Connector 47"/>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9" name="Straight Connector 48"/>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0" name="Straight Connector 49"/>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1" name="Straight Connector 50"/>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17" name="Picture 16"/>
          <p:cNvPicPr>
            <a:picLocks noChangeAspect="1"/>
          </p:cNvPicPr>
          <p:nvPr userDrawn="1"/>
        </p:nvPicPr>
        <p:blipFill>
          <a:blip r:embed="rId2"/>
          <a:srcRect/>
          <a:stretch>
            <a:fillRect/>
          </a:stretch>
        </p:blipFill>
        <p:spPr>
          <a:xfrm>
            <a:off x="0" y="6705600"/>
            <a:ext cx="9144000" cy="152400"/>
          </a:xfrm>
          <a:prstGeom prst="rect"/>
        </p:spPr>
      </p:pic>
      <p:pic>
        <p:nvPicPr>
          <p:cNvPr id="18" name="Picture 17"/>
          <p:cNvPicPr>
            <a:picLocks noChangeAspect="1"/>
          </p:cNvPicPr>
          <p:nvPr userDrawn="1"/>
        </p:nvPicPr>
        <p:blipFill>
          <a:blip r:embed="rId3"/>
          <a:srcRect/>
          <a:stretch>
            <a:fillRect/>
          </a:stretch>
        </p:blipFill>
        <p:spPr>
          <a:xfrm>
            <a:off x="6972300" y="6019800"/>
            <a:ext cx="1714500" cy="431800"/>
          </a:xfrm>
          <a:prstGeom prst="rect"/>
        </p:spPr>
      </p:pic>
      <p:sp>
        <p:nvSpPr>
          <p:cNvPr id="16"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177965640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Subtitle (Numbers)">
    <p:bg>
      <p:bgPr>
        <a:solidFill>
          <a:srgbClr val="FFFFFF"/>
        </a:solidFill>
        <a:effectLst/>
      </p:bgPr>
    </p:bg>
    <p:spTree>
      <p:nvGrpSpPr>
        <p:cNvPr id="1" name=""/>
        <p:cNvGrpSpPr/>
        <p:nvPr/>
      </p:nvGrpSpPr>
      <p:grpSpPr>
        <a:xfrm>
          <a:off x="0" y="0"/>
          <a:ext cx="0" cy="0"/>
          <a:chOff x="0" y="0"/>
          <a:chExt cx="0" cy="0"/>
        </a:xfrm>
      </p:grpSpPr>
      <p:sp>
        <p:nvSpPr>
          <p:cNvPr id="31" name="Title Placeholder 1"/>
          <p:cNvSpPr>
            <a:spLocks noGrp="1"/>
          </p:cNvSpPr>
          <p:nvPr>
            <p:ph type="title" hasCustomPrompt="1"/>
          </p:nvPr>
        </p:nvSpPr>
        <p:spPr>
          <a:xfrm>
            <a:off x="762000" y="685800"/>
            <a:ext cx="7620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4" name="Text Placeholder 3"/>
          <p:cNvSpPr>
            <a:spLocks noGrp="1"/>
          </p:cNvSpPr>
          <p:nvPr>
            <p:ph type="body" sz="quarter" idx="12" hasCustomPrompt="1"/>
          </p:nvPr>
        </p:nvSpPr>
        <p:spPr>
          <a:xfrm>
            <a:off x="762001" y="1600200"/>
            <a:ext cx="7619999" cy="368300"/>
          </a:xfrm>
          <a:prstGeom prst="rect"/>
        </p:spPr>
        <p:txBody>
          <a:bodyPr lIns="0" tIns="25400" rIns="0" bIns="0" anchor="t" anchorCtr="0">
            <a:normAutofit/>
          </a:bodyPr>
          <a:lstStyle>
            <a:lvl1pPr marL="0" indent="0">
              <a:buNone/>
              <a:defRPr sz="2200" b="1" spc="-50" baseline="0">
                <a:solidFill>
                  <a:srgbClr val="000000"/>
                </a:solidFill>
              </a:defRPr>
            </a:lvl1pPr>
          </a:lstStyle>
          <a:p>
            <a:pPr lvl="0"/>
            <a:r>
              <a:rPr lang="en-US" dirty="1"/>
              <a:t>Click to edit subtitle</a:t>
            </a:r>
          </a:p>
        </p:txBody>
      </p:sp>
      <p:sp>
        <p:nvSpPr>
          <p:cNvPr id="7" name="Content Placeholder 2"/>
          <p:cNvSpPr>
            <a:spLocks noGrp="1"/>
          </p:cNvSpPr>
          <p:nvPr>
            <p:ph idx="13"/>
          </p:nvPr>
        </p:nvSpPr>
        <p:spPr>
          <a:xfrm>
            <a:off x="762000" y="2057400"/>
            <a:ext cx="7620000" cy="3733800"/>
          </a:xfrm>
          <a:prstGeom prst="rect"/>
        </p:spPr>
        <p:txBody>
          <a:bodyPr lIns="0" tIns="25400" rIns="0" bIns="0">
            <a:normAutofit/>
          </a:bodyPr>
          <a:lstStyle>
            <a:lvl1pPr marL="0" indent="-254000">
              <a:lnSpc>
                <a:spcPct val="122000"/>
              </a:lnSpc>
              <a:spcBef>
                <a:spcPct val="0"/>
              </a:spcBef>
              <a:spcAft>
                <a:spcPct val="0"/>
              </a:spcAft>
              <a:buClr>
                <a:schemeClr val="tx2"/>
              </a:buClr>
              <a:buSzTx/>
              <a:buFont typeface="+mj-lt"/>
              <a:buAutoNum type="arabicPeriod" startAt="1"/>
              <a:defRPr>
                <a:latin typeface="Arial" pitchFamily="34" charset="0"/>
                <a:cs typeface="Arial" pitchFamily="34" charset="0"/>
              </a:defRPr>
            </a:lvl1pPr>
            <a:lvl2pPr marL="508000" indent="-254000">
              <a:lnSpc>
                <a:spcPct val="122000"/>
              </a:lnSpc>
              <a:spcBef>
                <a:spcPct val="0"/>
              </a:spcBef>
              <a:spcAft>
                <a:spcPct val="0"/>
              </a:spcAft>
              <a:buClr>
                <a:schemeClr val="tx2"/>
              </a:buClr>
              <a:buSzTx/>
              <a:buFont typeface="+mj-lt"/>
              <a:buAutoNum type="alphaLcPeriod" startAt="1"/>
              <a:defRPr>
                <a:latin typeface="Arial" pitchFamily="34" charset="0"/>
                <a:cs typeface="Arial" pitchFamily="34" charset="0"/>
              </a:defRPr>
            </a:lvl2pPr>
            <a:lvl3pPr marL="762000" indent="-254000">
              <a:lnSpc>
                <a:spcPct val="122000"/>
              </a:lnSpc>
              <a:spcBef>
                <a:spcPct val="0"/>
              </a:spcBef>
              <a:spcAft>
                <a:spcPct val="0"/>
              </a:spcAft>
              <a:buSzTx/>
              <a:buFont typeface="+mj-lt"/>
              <a:buAutoNum type="romanLcPeriod" startAt="1"/>
              <a:defRPr>
                <a:latin typeface="Arial" pitchFamily="34" charset="0"/>
                <a:cs typeface="Arial" pitchFamily="34" charset="0"/>
              </a:defRPr>
            </a:lvl3pPr>
            <a:lvl4pPr marL="1016000" indent="-254000">
              <a:lnSpc>
                <a:spcPct val="122000"/>
              </a:lnSpc>
              <a:spcBef>
                <a:spcPct val="0"/>
              </a:spcBef>
              <a:spcAft>
                <a:spcPct val="0"/>
              </a:spcAft>
              <a:buFont typeface="Arial"/>
              <a:buChar char="–"/>
              <a:defRPr>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buFont typeface="Arial"/>
              <a:buChar char="•"/>
              <a:defRPr sz="1800" baseline="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9" name="TextBox 8"/>
          <p:cNvSpPr txBox="1"/>
          <p:nvPr userDrawn="1"/>
        </p:nvSpPr>
        <p:spPr>
          <a:xfrm>
            <a:off x="9448800" y="8215"/>
            <a:ext cx="3124200" cy="3016210"/>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Title, Subtitle &amp; Content</a:t>
            </a:r>
            <a:r>
              <a:rPr lang="en-US" sz="1800" b="1" i="0" baseline="0" dirty="1">
                <a:solidFill>
                  <a:srgbClr val="004E9C"/>
                </a:solidFill>
                <a:latin typeface="Arial"/>
                <a:cs typeface="Arial"/>
              </a:rPr>
              <a:t> </a:t>
            </a:r>
            <a:r>
              <a:rPr lang="en-US" sz="1800" b="0" i="0" baseline="0" dirty="1">
                <a:solidFill>
                  <a:srgbClr val="004E9C"/>
                </a:solidFill>
                <a:latin typeface="Arial"/>
                <a:cs typeface="Arial"/>
              </a:rPr>
              <a:t>(Numbers)</a:t>
            </a:r>
            <a:br>
              <a:rPr lang="en-US" sz="1800" b="0" i="0" dirty="1">
                <a:solidFill>
                  <a:srgbClr val="004E9C"/>
                </a:solidFill>
                <a:latin typeface="Arial"/>
                <a:cs typeface="Arial"/>
              </a:rPr>
            </a:br>
            <a:br>
              <a:rPr lang="en-US" sz="1800" b="0" i="0" baseline="0" dirty="1">
                <a:solidFill>
                  <a:srgbClr val="004E9C"/>
                </a:solidFill>
                <a:latin typeface="Arial"/>
                <a:cs typeface="Arial"/>
              </a:rPr>
            </a:br>
            <a:r>
              <a:rPr lang="en-US" sz="1200" b="0" i="0" baseline="0" dirty="1">
                <a:solidFill>
                  <a:schemeClr val="tx1"/>
                </a:solidFill>
                <a:latin typeface="Arial"/>
                <a:cs typeface="Arial"/>
              </a:rPr>
              <a:t>Use this slide if you need numbered formatting of content.</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dirty="1">
                <a:solidFill>
                  <a:schemeClr val="tx1"/>
                </a:solidFill>
                <a:latin typeface="Arial"/>
                <a:cs typeface="Arial"/>
              </a:rPr>
              <a:t>Be concise. Try an avoid having titles that span</a:t>
            </a:r>
            <a:r>
              <a:rPr lang="en-US" sz="1200" b="0" i="0" baseline="0" dirty="1">
                <a:solidFill>
                  <a:schemeClr val="tx1"/>
                </a:solidFill>
                <a:latin typeface="Arial"/>
                <a:cs typeface="Arial"/>
              </a:rPr>
              <a:t> more than 2 lines.</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Try and avoid cramming in too much content in the content area. Consider breaking content over multiple slides if possible.</a:t>
            </a:r>
          </a:p>
        </p:txBody>
      </p:sp>
      <p:cxnSp>
        <p:nvCxnSpPr>
          <p:cNvPr id="19" name="Straight Connector 18"/>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0" name="Straight Connector 19"/>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1" name="Straight Connector 20"/>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4" name="Straight Connector 23"/>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17" name="Picture 16"/>
          <p:cNvPicPr>
            <a:picLocks noChangeAspect="1"/>
          </p:cNvPicPr>
          <p:nvPr userDrawn="1"/>
        </p:nvPicPr>
        <p:blipFill>
          <a:blip r:embed="rId2"/>
          <a:srcRect/>
          <a:stretch>
            <a:fillRect/>
          </a:stretch>
        </p:blipFill>
        <p:spPr>
          <a:xfrm>
            <a:off x="0" y="6705600"/>
            <a:ext cx="9144000" cy="152400"/>
          </a:xfrm>
          <a:prstGeom prst="rect"/>
        </p:spPr>
      </p:pic>
      <p:pic>
        <p:nvPicPr>
          <p:cNvPr id="18" name="Picture 17"/>
          <p:cNvPicPr>
            <a:picLocks noChangeAspect="1"/>
          </p:cNvPicPr>
          <p:nvPr userDrawn="1"/>
        </p:nvPicPr>
        <p:blipFill>
          <a:blip r:embed="rId3"/>
          <a:srcRect/>
          <a:stretch>
            <a:fillRect/>
          </a:stretch>
        </p:blipFill>
        <p:spPr>
          <a:xfrm>
            <a:off x="6972300" y="6019800"/>
            <a:ext cx="1714500" cy="431800"/>
          </a:xfrm>
          <a:prstGeom prst="rect"/>
        </p:spPr>
      </p:pic>
      <p:sp>
        <p:nvSpPr>
          <p:cNvPr id="16"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424256866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_bullet">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762000" y="685800"/>
            <a:ext cx="7620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3" name="Content Placeholder 2"/>
          <p:cNvSpPr>
            <a:spLocks noGrp="1"/>
          </p:cNvSpPr>
          <p:nvPr>
            <p:ph idx="1"/>
          </p:nvPr>
        </p:nvSpPr>
        <p:spPr>
          <a:xfrm>
            <a:off x="762000" y="1752600"/>
            <a:ext cx="3657600" cy="4038601"/>
          </a:xfrm>
          <a:prstGeom prst="rect"/>
        </p:spPr>
        <p:txBody>
          <a:bodyPr lIns="0" tIns="0" rIns="0" bIns="0">
            <a:normAutofit/>
          </a:bodyPr>
          <a:lstStyle>
            <a:lvl1pPr>
              <a:lnSpc>
                <a:spcPct val="122000"/>
              </a:lnSpc>
              <a:spcBef>
                <a:spcPct val="0"/>
              </a:spcBef>
              <a:spcAft>
                <a:spcPct val="0"/>
              </a:spcAft>
              <a:buClr>
                <a:schemeClr val="accent3"/>
              </a:buClr>
              <a:defRPr sz="1800">
                <a:latin typeface="Arial" pitchFamily="34" charset="0"/>
                <a:cs typeface="Arial" pitchFamily="34" charset="0"/>
              </a:defRPr>
            </a:lvl1pPr>
            <a:lvl2pPr>
              <a:lnSpc>
                <a:spcPct val="122000"/>
              </a:lnSpc>
              <a:spcBef>
                <a:spcPct val="0"/>
              </a:spcBef>
              <a:spcAft>
                <a:spcPct val="0"/>
              </a:spcAft>
              <a:defRPr sz="1800">
                <a:latin typeface="Arial" pitchFamily="34" charset="0"/>
                <a:cs typeface="Arial" pitchFamily="34" charset="0"/>
              </a:defRPr>
            </a:lvl2pPr>
            <a:lvl3pPr>
              <a:lnSpc>
                <a:spcPct val="122000"/>
              </a:lnSpc>
              <a:spcBef>
                <a:spcPct val="0"/>
              </a:spcBef>
              <a:spcAft>
                <a:spcPct val="0"/>
              </a:spcAft>
              <a:defRPr sz="1800">
                <a:latin typeface="Arial" pitchFamily="34" charset="0"/>
                <a:cs typeface="Arial" pitchFamily="34" charset="0"/>
              </a:defRPr>
            </a:lvl3pPr>
            <a:lvl4pPr>
              <a:lnSpc>
                <a:spcPct val="122000"/>
              </a:lnSpc>
              <a:spcBef>
                <a:spcPct val="0"/>
              </a:spcBef>
              <a:spcAft>
                <a:spcPct val="0"/>
              </a:spcAft>
              <a:defRPr sz="1800">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6" name="Content Placeholder 2"/>
          <p:cNvSpPr>
            <a:spLocks noGrp="1"/>
          </p:cNvSpPr>
          <p:nvPr>
            <p:ph idx="10"/>
          </p:nvPr>
        </p:nvSpPr>
        <p:spPr>
          <a:xfrm>
            <a:off x="4724400" y="1752600"/>
            <a:ext cx="3657600" cy="4038601"/>
          </a:xfrm>
          <a:prstGeom prst="rect"/>
        </p:spPr>
        <p:txBody>
          <a:bodyPr lIns="0" tIns="0" rIns="0" bIns="0">
            <a:normAutofit/>
          </a:bodyPr>
          <a:lstStyle>
            <a:lvl1pPr>
              <a:lnSpc>
                <a:spcPct val="122000"/>
              </a:lnSpc>
              <a:spcBef>
                <a:spcPct val="0"/>
              </a:spcBef>
              <a:spcAft>
                <a:spcPct val="0"/>
              </a:spcAft>
              <a:buClr>
                <a:schemeClr val="accent3"/>
              </a:buClr>
              <a:defRPr sz="1800">
                <a:latin typeface="Arial" pitchFamily="34" charset="0"/>
                <a:cs typeface="Arial" pitchFamily="34" charset="0"/>
              </a:defRPr>
            </a:lvl1pPr>
            <a:lvl2pPr>
              <a:lnSpc>
                <a:spcPct val="122000"/>
              </a:lnSpc>
              <a:spcBef>
                <a:spcPct val="0"/>
              </a:spcBef>
              <a:spcAft>
                <a:spcPct val="0"/>
              </a:spcAft>
              <a:defRPr sz="1800">
                <a:latin typeface="Arial" pitchFamily="34" charset="0"/>
                <a:cs typeface="Arial" pitchFamily="34" charset="0"/>
              </a:defRPr>
            </a:lvl2pPr>
            <a:lvl3pPr>
              <a:lnSpc>
                <a:spcPct val="122000"/>
              </a:lnSpc>
              <a:spcBef>
                <a:spcPct val="0"/>
              </a:spcBef>
              <a:spcAft>
                <a:spcPct val="0"/>
              </a:spcAft>
              <a:defRPr sz="1800">
                <a:latin typeface="Arial" pitchFamily="34" charset="0"/>
                <a:cs typeface="Arial" pitchFamily="34" charset="0"/>
              </a:defRPr>
            </a:lvl3pPr>
            <a:lvl4pPr>
              <a:lnSpc>
                <a:spcPct val="122000"/>
              </a:lnSpc>
              <a:spcBef>
                <a:spcPct val="0"/>
              </a:spcBef>
              <a:spcAft>
                <a:spcPct val="0"/>
              </a:spcAft>
              <a:defRPr sz="1800">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cxnSp>
        <p:nvCxnSpPr>
          <p:cNvPr id="7" name="Straight Arrow Connector 6"/>
          <p:cNvCxnSpPr/>
          <p:nvPr userDrawn="1"/>
        </p:nvCxnSpPr>
        <p:spPr>
          <a:xfrm>
            <a:off x="-533400" y="1752600"/>
            <a:ext cx="533400" cy="0"/>
          </a:xfrm>
          <a:prstGeom prst="straightConnector1"/>
          <a:ln w="12700" cmpd="sng">
            <a:solidFill>
              <a:schemeClr val="tx1"/>
            </a:solidFill>
            <a:prstDash val="dash"/>
            <a:headEnd type="none"/>
            <a:tailEnd type="none"/>
          </a:ln>
        </p:spPr>
        <p:style>
          <a:lnRef idx="1">
            <a:schemeClr val="dk1"/>
          </a:lnRef>
          <a:fillRef idx="0">
            <a:schemeClr val="dk1"/>
          </a:fillRef>
          <a:effectRef idx="0">
            <a:schemeClr val="dk1"/>
          </a:effectRef>
          <a:fontRef idx="minor">
            <a:schemeClr val="tx1"/>
          </a:fontRef>
        </p:style>
      </p:cxnSp>
      <p:cxnSp>
        <p:nvCxnSpPr>
          <p:cNvPr id="8" name="Straight Arrow Connector 7"/>
          <p:cNvCxnSpPr/>
          <p:nvPr userDrawn="1"/>
        </p:nvCxnSpPr>
        <p:spPr>
          <a:xfrm flipV="1">
            <a:off x="-533400" y="1371600"/>
            <a:ext cx="0" cy="381000"/>
          </a:xfrm>
          <a:prstGeom prst="straightConnector1"/>
          <a:ln w="12700" cmpd="sng">
            <a:solidFill>
              <a:schemeClr val="tx1"/>
            </a:solidFill>
            <a:prstDash val="dash"/>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userDrawn="1"/>
        </p:nvCxnSpPr>
        <p:spPr>
          <a:xfrm>
            <a:off x="-1828800" y="1371600"/>
            <a:ext cx="18288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2" name="TextBox 11"/>
          <p:cNvSpPr txBox="1"/>
          <p:nvPr userDrawn="1"/>
        </p:nvSpPr>
        <p:spPr>
          <a:xfrm>
            <a:off x="9448800" y="8215"/>
            <a:ext cx="3124200" cy="3785651"/>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Title</a:t>
            </a:r>
            <a:r>
              <a:rPr lang="en-US" sz="1800" b="1" i="0" baseline="0" dirty="1">
                <a:solidFill>
                  <a:srgbClr val="004E9C"/>
                </a:solidFill>
                <a:latin typeface="Arial"/>
                <a:cs typeface="Arial"/>
              </a:rPr>
              <a:t> </a:t>
            </a:r>
            <a:r>
              <a:rPr lang="en-US" sz="1800" b="1" i="0" dirty="1">
                <a:solidFill>
                  <a:srgbClr val="004E9C"/>
                </a:solidFill>
                <a:latin typeface="Arial"/>
                <a:cs typeface="Arial"/>
              </a:rPr>
              <a:t>with</a:t>
            </a:r>
          </a:p>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2 Column Content</a:t>
            </a:r>
            <a:br>
              <a:rPr lang="en-US" sz="1800" b="1" i="0" dirty="1">
                <a:solidFill>
                  <a:srgbClr val="004E9C"/>
                </a:solidFill>
                <a:latin typeface="Arial"/>
                <a:cs typeface="Arial"/>
              </a:rPr>
            </a:br>
            <a:r>
              <a:rPr lang="en-US" sz="1800" b="0" i="0" dirty="1">
                <a:solidFill>
                  <a:srgbClr val="004E9C"/>
                </a:solidFill>
                <a:latin typeface="Arial"/>
                <a:cs typeface="Arial"/>
              </a:rPr>
              <a:t>(Comparison)</a:t>
            </a:r>
            <a:r>
              <a:rPr lang="en-US" sz="1800" b="1" i="0" baseline="0" dirty="1">
                <a:solidFill>
                  <a:srgbClr val="004E9C"/>
                </a:solidFill>
                <a:latin typeface="Arial"/>
                <a:cs typeface="Arial"/>
              </a:rPr>
              <a:t> </a:t>
            </a:r>
            <a:br>
              <a:rPr lang="en-US" sz="1800" b="1" i="0" dirty="1">
                <a:solidFill>
                  <a:srgbClr val="004E9C"/>
                </a:solidFill>
                <a:latin typeface="Arial"/>
                <a:cs typeface="Arial"/>
              </a:rPr>
            </a:br>
            <a:br>
              <a:rPr lang="en-US" sz="1800" b="0" i="0" baseline="0" dirty="1">
                <a:solidFill>
                  <a:srgbClr val="004E9C"/>
                </a:solidFill>
                <a:latin typeface="Arial"/>
                <a:cs typeface="Arial"/>
              </a:rPr>
            </a:br>
            <a:r>
              <a:rPr lang="en-US" sz="1200" b="0" i="0" dirty="1">
                <a:solidFill>
                  <a:schemeClr val="tx1"/>
                </a:solidFill>
                <a:latin typeface="Arial"/>
                <a:cs typeface="Arial"/>
              </a:rPr>
              <a:t>Be concise. Try an avoid having titles that span</a:t>
            </a:r>
            <a:r>
              <a:rPr lang="en-US" sz="1200" b="0" i="0" baseline="0" dirty="1">
                <a:solidFill>
                  <a:schemeClr val="tx1"/>
                </a:solidFill>
                <a:latin typeface="Arial"/>
                <a:cs typeface="Arial"/>
              </a:rPr>
              <a:t> more than 2 lines.</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Try and avoid cramming in too much content in the content area. Consider breaking content over multiple slides if possible.</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See alignment instruction on the</a:t>
            </a: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left of this slide.</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1" i="0" baseline="0" dirty="1">
                <a:solidFill>
                  <a:schemeClr val="tx1"/>
                </a:solidFill>
                <a:latin typeface="Arial"/>
                <a:cs typeface="Arial"/>
              </a:rPr>
              <a:t>Note:</a:t>
            </a:r>
            <a:r>
              <a:rPr lang="en-US" sz="1200" b="0" i="0" baseline="0" dirty="1">
                <a:solidFill>
                  <a:schemeClr val="tx1"/>
                </a:solidFill>
                <a:latin typeface="Arial"/>
                <a:cs typeface="Arial"/>
              </a:rPr>
              <a:t> You can place images &amp; charts inside content areas too.</a:t>
            </a:r>
          </a:p>
        </p:txBody>
      </p:sp>
      <p:cxnSp>
        <p:nvCxnSpPr>
          <p:cNvPr id="24" name="Straight Connector 23"/>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7" name="Straight Connector 26"/>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8" name="Straight Connector 27"/>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9" name="Straight Connector 28"/>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0" name="Straight Connector 29"/>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1" name="Straight Connector 30"/>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sp>
        <p:nvSpPr>
          <p:cNvPr id="20" name="TextBox 19"/>
          <p:cNvSpPr txBox="1"/>
          <p:nvPr userDrawn="1"/>
        </p:nvSpPr>
        <p:spPr>
          <a:xfrm>
            <a:off x="-3048000" y="990600"/>
            <a:ext cx="2514600" cy="1990288"/>
          </a:xfrm>
          <a:prstGeom prst="rect"/>
          <a:noFill/>
        </p:spPr>
        <p:txBody>
          <a:bodyPr wrap="square" lIns="254000" tIns="254000" rIns="254000" bIns="254000" rtlCol="0">
            <a:spAutoFit/>
          </a:bodyPr>
          <a:lstStyle/>
          <a:p>
            <a:pPr algn="l">
              <a:lnSpc>
                <a:spcPct val="100000"/>
              </a:lnSpc>
            </a:pPr>
            <a:r>
              <a:rPr lang="en-US" sz="1200" b="1" i="0" dirty="1">
                <a:solidFill>
                  <a:schemeClr val="accent1"/>
                </a:solidFill>
                <a:latin typeface="Arial"/>
                <a:cs typeface="Arial"/>
              </a:rPr>
              <a:t>Alignment:</a:t>
            </a:r>
          </a:p>
          <a:p>
            <a:pPr algn="l">
              <a:lnSpc>
                <a:spcPct val="100000"/>
              </a:lnSpc>
            </a:pPr>
            <a:endParaRPr lang="en-US" sz="1200" b="1" i="0">
              <a:solidFill>
                <a:schemeClr val="accent1"/>
              </a:solidFill>
              <a:latin typeface="Arial"/>
              <a:cs typeface="Arial"/>
            </a:endParaRPr>
          </a:p>
          <a:p>
            <a:pPr algn="l">
              <a:lnSpc>
                <a:spcPct val="100000"/>
              </a:lnSpc>
            </a:pPr>
            <a:r>
              <a:rPr lang="en-US" sz="1200" b="0" i="0" dirty="1">
                <a:solidFill>
                  <a:schemeClr val="tx1"/>
                </a:solidFill>
                <a:latin typeface="Arial"/>
                <a:cs typeface="Arial"/>
              </a:rPr>
              <a:t>If your title only spans one line and you need more space in the content area</a:t>
            </a:r>
            <a:r>
              <a:rPr lang="en-US" sz="1200" b="0" i="0" baseline="0" dirty="1">
                <a:solidFill>
                  <a:schemeClr val="tx1"/>
                </a:solidFill>
                <a:latin typeface="Arial"/>
                <a:cs typeface="Arial"/>
              </a:rPr>
              <a:t> </a:t>
            </a:r>
            <a:r>
              <a:rPr lang="en-US" sz="1200" b="0" i="0" dirty="1">
                <a:solidFill>
                  <a:schemeClr val="tx1"/>
                </a:solidFill>
                <a:latin typeface="Arial"/>
                <a:cs typeface="Arial"/>
              </a:rPr>
              <a:t>you can extend the height</a:t>
            </a:r>
            <a:r>
              <a:rPr lang="en-US" sz="1200" b="0" i="0" baseline="0" dirty="1">
                <a:solidFill>
                  <a:schemeClr val="tx1"/>
                </a:solidFill>
                <a:latin typeface="Arial"/>
                <a:cs typeface="Arial"/>
              </a:rPr>
              <a:t> of the content box so that the top edge aligns with this arrow.</a:t>
            </a:r>
          </a:p>
        </p:txBody>
      </p:sp>
      <p:pic>
        <p:nvPicPr>
          <p:cNvPr id="22" name="Picture 21"/>
          <p:cNvPicPr>
            <a:picLocks noChangeAspect="1"/>
          </p:cNvPicPr>
          <p:nvPr userDrawn="1"/>
        </p:nvPicPr>
        <p:blipFill>
          <a:blip r:embed="rId2"/>
          <a:srcRect/>
          <a:stretch>
            <a:fillRect/>
          </a:stretch>
        </p:blipFill>
        <p:spPr>
          <a:xfrm>
            <a:off x="0" y="6705600"/>
            <a:ext cx="9144000" cy="152400"/>
          </a:xfrm>
          <a:prstGeom prst="rect"/>
        </p:spPr>
      </p:pic>
      <p:pic>
        <p:nvPicPr>
          <p:cNvPr id="23" name="Picture 22"/>
          <p:cNvPicPr>
            <a:picLocks noChangeAspect="1"/>
          </p:cNvPicPr>
          <p:nvPr userDrawn="1"/>
        </p:nvPicPr>
        <p:blipFill>
          <a:blip r:embed="rId3"/>
          <a:srcRect/>
          <a:stretch>
            <a:fillRect/>
          </a:stretch>
        </p:blipFill>
        <p:spPr>
          <a:xfrm>
            <a:off x="6972300" y="6019800"/>
            <a:ext cx="1714500" cy="431800"/>
          </a:xfrm>
          <a:prstGeom prst="rect"/>
        </p:spPr>
      </p:pic>
      <p:sp>
        <p:nvSpPr>
          <p:cNvPr id="21"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418157611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Numbers)">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762000" y="685800"/>
            <a:ext cx="7620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3" name="Content Placeholder 2"/>
          <p:cNvSpPr>
            <a:spLocks noGrp="1"/>
          </p:cNvSpPr>
          <p:nvPr>
            <p:ph idx="1"/>
          </p:nvPr>
        </p:nvSpPr>
        <p:spPr>
          <a:xfrm>
            <a:off x="762000" y="1752600"/>
            <a:ext cx="3657600" cy="4038601"/>
          </a:xfrm>
          <a:prstGeom prst="rect"/>
        </p:spPr>
        <p:txBody>
          <a:bodyPr lIns="0" tIns="0" rIns="0" bIns="0">
            <a:normAutofit/>
          </a:bodyPr>
          <a:lstStyle>
            <a:lvl1pPr marL="254000" indent="-254000">
              <a:lnSpc>
                <a:spcPct val="122000"/>
              </a:lnSpc>
              <a:spcBef>
                <a:spcPct val="0"/>
              </a:spcBef>
              <a:spcAft>
                <a:spcPct val="0"/>
              </a:spcAft>
              <a:buClr>
                <a:schemeClr val="tx2"/>
              </a:buClr>
              <a:buSzTx/>
              <a:buFont typeface="+mj-lt"/>
              <a:buAutoNum type="arabicPeriod" startAt="1"/>
              <a:defRPr sz="1800">
                <a:latin typeface="Arial" pitchFamily="34" charset="0"/>
                <a:cs typeface="Arial" pitchFamily="34" charset="0"/>
              </a:defRPr>
            </a:lvl1pPr>
            <a:lvl2pPr marL="508000" indent="-254000">
              <a:lnSpc>
                <a:spcPct val="122000"/>
              </a:lnSpc>
              <a:spcBef>
                <a:spcPct val="0"/>
              </a:spcBef>
              <a:spcAft>
                <a:spcPct val="0"/>
              </a:spcAft>
              <a:buClr>
                <a:schemeClr val="tx2"/>
              </a:buClr>
              <a:buSzTx/>
              <a:buFont typeface="+mj-lt"/>
              <a:buAutoNum type="alphaLcPeriod" startAt="1"/>
              <a:defRPr sz="1800">
                <a:latin typeface="Arial" pitchFamily="34" charset="0"/>
                <a:cs typeface="Arial" pitchFamily="34" charset="0"/>
              </a:defRPr>
            </a:lvl2pPr>
            <a:lvl3pPr marL="762000" indent="-254000">
              <a:lnSpc>
                <a:spcPct val="122000"/>
              </a:lnSpc>
              <a:spcBef>
                <a:spcPct val="0"/>
              </a:spcBef>
              <a:spcAft>
                <a:spcPct val="0"/>
              </a:spcAft>
              <a:buSzTx/>
              <a:buFont typeface="+mj-lt"/>
              <a:buAutoNum type="romanLcPeriod" startAt="1"/>
              <a:defRPr sz="1800">
                <a:latin typeface="Arial" pitchFamily="34" charset="0"/>
                <a:cs typeface="Arial" pitchFamily="34" charset="0"/>
              </a:defRPr>
            </a:lvl3pPr>
            <a:lvl4pPr>
              <a:lnSpc>
                <a:spcPct val="122000"/>
              </a:lnSpc>
              <a:spcBef>
                <a:spcPct val="0"/>
              </a:spcBef>
              <a:spcAft>
                <a:spcPct val="0"/>
              </a:spcAft>
              <a:defRPr sz="1800">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cxnSp>
        <p:nvCxnSpPr>
          <p:cNvPr id="7" name="Straight Arrow Connector 6"/>
          <p:cNvCxnSpPr/>
          <p:nvPr userDrawn="1"/>
        </p:nvCxnSpPr>
        <p:spPr>
          <a:xfrm>
            <a:off x="-533400" y="1752600"/>
            <a:ext cx="533400" cy="0"/>
          </a:xfrm>
          <a:prstGeom prst="straightConnector1"/>
          <a:ln w="12700" cmpd="sng">
            <a:solidFill>
              <a:schemeClr val="tx1"/>
            </a:solidFill>
            <a:prstDash val="dash"/>
            <a:headEnd type="none"/>
            <a:tailEnd type="none"/>
          </a:ln>
        </p:spPr>
        <p:style>
          <a:lnRef idx="1">
            <a:schemeClr val="dk1"/>
          </a:lnRef>
          <a:fillRef idx="0">
            <a:schemeClr val="dk1"/>
          </a:fillRef>
          <a:effectRef idx="0">
            <a:schemeClr val="dk1"/>
          </a:effectRef>
          <a:fontRef idx="minor">
            <a:schemeClr val="tx1"/>
          </a:fontRef>
        </p:style>
      </p:cxnSp>
      <p:cxnSp>
        <p:nvCxnSpPr>
          <p:cNvPr id="8" name="Straight Arrow Connector 7"/>
          <p:cNvCxnSpPr/>
          <p:nvPr userDrawn="1"/>
        </p:nvCxnSpPr>
        <p:spPr>
          <a:xfrm flipV="1">
            <a:off x="-533400" y="1371600"/>
            <a:ext cx="0" cy="381000"/>
          </a:xfrm>
          <a:prstGeom prst="straightConnector1"/>
          <a:ln w="12700" cmpd="sng">
            <a:solidFill>
              <a:schemeClr val="tx1"/>
            </a:solidFill>
            <a:prstDash val="dash"/>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userDrawn="1"/>
        </p:nvCxnSpPr>
        <p:spPr>
          <a:xfrm>
            <a:off x="-1828800" y="1371600"/>
            <a:ext cx="18288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2" name="TextBox 11"/>
          <p:cNvSpPr txBox="1"/>
          <p:nvPr userDrawn="1"/>
        </p:nvSpPr>
        <p:spPr>
          <a:xfrm>
            <a:off x="9448800" y="8215"/>
            <a:ext cx="3124200" cy="3785651"/>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Title</a:t>
            </a:r>
            <a:r>
              <a:rPr lang="en-US" sz="1800" b="1" i="0" baseline="0" dirty="1">
                <a:solidFill>
                  <a:srgbClr val="004E9C"/>
                </a:solidFill>
                <a:latin typeface="Arial"/>
                <a:cs typeface="Arial"/>
              </a:rPr>
              <a:t> </a:t>
            </a:r>
            <a:r>
              <a:rPr lang="en-US" sz="1800" b="1" i="0" dirty="1">
                <a:solidFill>
                  <a:srgbClr val="004E9C"/>
                </a:solidFill>
                <a:latin typeface="Arial"/>
                <a:cs typeface="Arial"/>
              </a:rPr>
              <a:t>with</a:t>
            </a:r>
          </a:p>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2 Column Content</a:t>
            </a:r>
            <a:br>
              <a:rPr lang="en-US" sz="1800" b="1" i="0" dirty="1">
                <a:solidFill>
                  <a:srgbClr val="004E9C"/>
                </a:solidFill>
                <a:latin typeface="Arial"/>
                <a:cs typeface="Arial"/>
              </a:rPr>
            </a:br>
            <a:r>
              <a:rPr lang="en-US" sz="1800" b="0" i="0" dirty="1">
                <a:solidFill>
                  <a:srgbClr val="004E9C"/>
                </a:solidFill>
                <a:latin typeface="Arial"/>
                <a:cs typeface="Arial"/>
              </a:rPr>
              <a:t>(Comparison Numbers)</a:t>
            </a:r>
            <a:r>
              <a:rPr lang="en-US" sz="1800" b="1" i="0" baseline="0" dirty="1">
                <a:solidFill>
                  <a:srgbClr val="004E9C"/>
                </a:solidFill>
                <a:latin typeface="Arial"/>
                <a:cs typeface="Arial"/>
              </a:rPr>
              <a:t> </a:t>
            </a:r>
            <a:br>
              <a:rPr lang="en-US" sz="1800" b="1" i="0" dirty="1">
                <a:solidFill>
                  <a:srgbClr val="004E9C"/>
                </a:solidFill>
                <a:latin typeface="Arial"/>
                <a:cs typeface="Arial"/>
              </a:rPr>
            </a:br>
            <a:br>
              <a:rPr lang="en-US" sz="1800" b="0" i="0" baseline="0" dirty="1">
                <a:solidFill>
                  <a:srgbClr val="004E9C"/>
                </a:solidFill>
                <a:latin typeface="Arial"/>
                <a:cs typeface="Arial"/>
              </a:rPr>
            </a:br>
            <a:r>
              <a:rPr lang="en-US" sz="1200" b="0" i="0" dirty="1">
                <a:solidFill>
                  <a:schemeClr val="tx1"/>
                </a:solidFill>
                <a:latin typeface="Arial"/>
                <a:cs typeface="Arial"/>
              </a:rPr>
              <a:t>Be concise. Try an avoid having titles that span</a:t>
            </a:r>
            <a:r>
              <a:rPr lang="en-US" sz="1200" b="0" i="0" baseline="0" dirty="1">
                <a:solidFill>
                  <a:schemeClr val="tx1"/>
                </a:solidFill>
                <a:latin typeface="Arial"/>
                <a:cs typeface="Arial"/>
              </a:rPr>
              <a:t> more than 2 lines.</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Try and avoid cramming in too much content in the content area. Consider breaking content over multiple slides if possible.</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See alignment instruction on the</a:t>
            </a: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left of this slide.</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1" i="0" baseline="0" dirty="1">
                <a:solidFill>
                  <a:schemeClr val="tx1"/>
                </a:solidFill>
                <a:latin typeface="Arial"/>
                <a:cs typeface="Arial"/>
              </a:rPr>
              <a:t>Note:</a:t>
            </a:r>
            <a:r>
              <a:rPr lang="en-US" sz="1200" b="0" i="0" baseline="0" dirty="1">
                <a:solidFill>
                  <a:schemeClr val="tx1"/>
                </a:solidFill>
                <a:latin typeface="Arial"/>
                <a:cs typeface="Arial"/>
              </a:rPr>
              <a:t> You can place images &amp; charts inside content areas too.</a:t>
            </a:r>
          </a:p>
        </p:txBody>
      </p:sp>
      <p:cxnSp>
        <p:nvCxnSpPr>
          <p:cNvPr id="24" name="Straight Connector 23"/>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7" name="Straight Connector 26"/>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8" name="Straight Connector 27"/>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9" name="Straight Connector 28"/>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0" name="Straight Connector 29"/>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1" name="Straight Connector 30"/>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sp>
        <p:nvSpPr>
          <p:cNvPr id="21" name="Content Placeholder 2"/>
          <p:cNvSpPr>
            <a:spLocks noGrp="1"/>
          </p:cNvSpPr>
          <p:nvPr>
            <p:ph idx="11"/>
          </p:nvPr>
        </p:nvSpPr>
        <p:spPr>
          <a:xfrm>
            <a:off x="4724400" y="1752600"/>
            <a:ext cx="3657600" cy="4038601"/>
          </a:xfrm>
          <a:prstGeom prst="rect"/>
        </p:spPr>
        <p:txBody>
          <a:bodyPr lIns="0" tIns="0" rIns="0" bIns="0">
            <a:normAutofit/>
          </a:bodyPr>
          <a:lstStyle>
            <a:lvl1pPr marL="254000" indent="-254000">
              <a:lnSpc>
                <a:spcPct val="122000"/>
              </a:lnSpc>
              <a:spcBef>
                <a:spcPct val="0"/>
              </a:spcBef>
              <a:spcAft>
                <a:spcPct val="0"/>
              </a:spcAft>
              <a:buClr>
                <a:schemeClr val="tx2"/>
              </a:buClr>
              <a:buSzTx/>
              <a:buFont typeface="+mj-lt"/>
              <a:buAutoNum type="arabicPeriod" startAt="1"/>
              <a:defRPr sz="1800">
                <a:latin typeface="Arial" pitchFamily="34" charset="0"/>
                <a:cs typeface="Arial" pitchFamily="34" charset="0"/>
              </a:defRPr>
            </a:lvl1pPr>
            <a:lvl2pPr marL="508000" indent="-254000">
              <a:lnSpc>
                <a:spcPct val="122000"/>
              </a:lnSpc>
              <a:spcBef>
                <a:spcPct val="0"/>
              </a:spcBef>
              <a:spcAft>
                <a:spcPct val="0"/>
              </a:spcAft>
              <a:buClr>
                <a:schemeClr val="tx2"/>
              </a:buClr>
              <a:buSzTx/>
              <a:buFont typeface="+mj-lt"/>
              <a:buAutoNum type="alphaLcPeriod" startAt="1"/>
              <a:defRPr sz="1800">
                <a:latin typeface="Arial" pitchFamily="34" charset="0"/>
                <a:cs typeface="Arial" pitchFamily="34" charset="0"/>
              </a:defRPr>
            </a:lvl2pPr>
            <a:lvl3pPr marL="762000" indent="-254000">
              <a:lnSpc>
                <a:spcPct val="122000"/>
              </a:lnSpc>
              <a:spcBef>
                <a:spcPct val="0"/>
              </a:spcBef>
              <a:spcAft>
                <a:spcPct val="0"/>
              </a:spcAft>
              <a:buSzTx/>
              <a:buFont typeface="+mj-lt"/>
              <a:buAutoNum type="romanLcPeriod" startAt="1"/>
              <a:defRPr sz="1800">
                <a:latin typeface="Arial" pitchFamily="34" charset="0"/>
                <a:cs typeface="Arial" pitchFamily="34" charset="0"/>
              </a:defRPr>
            </a:lvl3pPr>
            <a:lvl4pPr>
              <a:lnSpc>
                <a:spcPct val="122000"/>
              </a:lnSpc>
              <a:spcBef>
                <a:spcPct val="0"/>
              </a:spcBef>
              <a:spcAft>
                <a:spcPct val="0"/>
              </a:spcAft>
              <a:defRPr sz="1800">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20" name="TextBox 19"/>
          <p:cNvSpPr txBox="1"/>
          <p:nvPr userDrawn="1"/>
        </p:nvSpPr>
        <p:spPr>
          <a:xfrm>
            <a:off x="-3048000" y="990600"/>
            <a:ext cx="2514600" cy="1990288"/>
          </a:xfrm>
          <a:prstGeom prst="rect"/>
          <a:noFill/>
        </p:spPr>
        <p:txBody>
          <a:bodyPr wrap="square" lIns="254000" tIns="254000" rIns="254000" bIns="254000" rtlCol="0">
            <a:spAutoFit/>
          </a:bodyPr>
          <a:lstStyle/>
          <a:p>
            <a:pPr algn="l">
              <a:lnSpc>
                <a:spcPct val="100000"/>
              </a:lnSpc>
            </a:pPr>
            <a:r>
              <a:rPr lang="en-US" sz="1200" b="1" i="0" dirty="1">
                <a:solidFill>
                  <a:schemeClr val="accent1"/>
                </a:solidFill>
                <a:latin typeface="Arial"/>
                <a:cs typeface="Arial"/>
              </a:rPr>
              <a:t>Alignment:</a:t>
            </a:r>
          </a:p>
          <a:p>
            <a:pPr algn="l">
              <a:lnSpc>
                <a:spcPct val="100000"/>
              </a:lnSpc>
            </a:pPr>
            <a:endParaRPr lang="en-US" sz="1200" b="1" i="0">
              <a:solidFill>
                <a:schemeClr val="accent1"/>
              </a:solidFill>
              <a:latin typeface="Arial"/>
              <a:cs typeface="Arial"/>
            </a:endParaRPr>
          </a:p>
          <a:p>
            <a:pPr algn="l">
              <a:lnSpc>
                <a:spcPct val="100000"/>
              </a:lnSpc>
            </a:pPr>
            <a:r>
              <a:rPr lang="en-US" sz="1200" b="0" i="0" dirty="1">
                <a:solidFill>
                  <a:schemeClr val="tx1"/>
                </a:solidFill>
                <a:latin typeface="Arial"/>
                <a:cs typeface="Arial"/>
              </a:rPr>
              <a:t>If your title only spans one line and you need more space in the content area</a:t>
            </a:r>
            <a:r>
              <a:rPr lang="en-US" sz="1200" b="0" i="0" baseline="0" dirty="1">
                <a:solidFill>
                  <a:schemeClr val="tx1"/>
                </a:solidFill>
                <a:latin typeface="Arial"/>
                <a:cs typeface="Arial"/>
              </a:rPr>
              <a:t> </a:t>
            </a:r>
            <a:r>
              <a:rPr lang="en-US" sz="1200" b="0" i="0" dirty="1">
                <a:solidFill>
                  <a:schemeClr val="tx1"/>
                </a:solidFill>
                <a:latin typeface="Arial"/>
                <a:cs typeface="Arial"/>
              </a:rPr>
              <a:t>you can extend the height</a:t>
            </a:r>
            <a:r>
              <a:rPr lang="en-US" sz="1200" b="0" i="0" baseline="0" dirty="1">
                <a:solidFill>
                  <a:schemeClr val="tx1"/>
                </a:solidFill>
                <a:latin typeface="Arial"/>
                <a:cs typeface="Arial"/>
              </a:rPr>
              <a:t> of the content box so that the top edge aligns with this arrow.</a:t>
            </a:r>
          </a:p>
        </p:txBody>
      </p:sp>
      <p:pic>
        <p:nvPicPr>
          <p:cNvPr id="23" name="Picture 22"/>
          <p:cNvPicPr>
            <a:picLocks noChangeAspect="1"/>
          </p:cNvPicPr>
          <p:nvPr userDrawn="1"/>
        </p:nvPicPr>
        <p:blipFill>
          <a:blip r:embed="rId2"/>
          <a:srcRect/>
          <a:stretch>
            <a:fillRect/>
          </a:stretch>
        </p:blipFill>
        <p:spPr>
          <a:xfrm>
            <a:off x="0" y="6705600"/>
            <a:ext cx="9144000" cy="152400"/>
          </a:xfrm>
          <a:prstGeom prst="rect"/>
        </p:spPr>
      </p:pic>
      <p:pic>
        <p:nvPicPr>
          <p:cNvPr id="32" name="Picture 31"/>
          <p:cNvPicPr>
            <a:picLocks noChangeAspect="1"/>
          </p:cNvPicPr>
          <p:nvPr userDrawn="1"/>
        </p:nvPicPr>
        <p:blipFill>
          <a:blip r:embed="rId3"/>
          <a:srcRect/>
          <a:stretch>
            <a:fillRect/>
          </a:stretch>
        </p:blipFill>
        <p:spPr>
          <a:xfrm>
            <a:off x="6972300" y="6019800"/>
            <a:ext cx="1714500" cy="431800"/>
          </a:xfrm>
          <a:prstGeom prst="rect"/>
        </p:spPr>
      </p:pic>
      <p:sp>
        <p:nvSpPr>
          <p:cNvPr id="22"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269717473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with Subtitle">
    <p:bg>
      <p:bgPr>
        <a:solidFill>
          <a:srgbClr val="FFFFFF"/>
        </a:solidFill>
        <a:effectLst/>
      </p:bgPr>
    </p:bg>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762000" y="685800"/>
            <a:ext cx="7620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14" name="Text Placeholder 3"/>
          <p:cNvSpPr>
            <a:spLocks noGrp="1"/>
          </p:cNvSpPr>
          <p:nvPr>
            <p:ph type="body" sz="quarter" idx="12" hasCustomPrompt="1"/>
          </p:nvPr>
        </p:nvSpPr>
        <p:spPr>
          <a:xfrm>
            <a:off x="762000" y="1600200"/>
            <a:ext cx="7620000" cy="368300"/>
          </a:xfrm>
          <a:prstGeom prst="rect"/>
        </p:spPr>
        <p:txBody>
          <a:bodyPr lIns="0" tIns="25400" rIns="0" bIns="0" anchor="t" anchorCtr="0">
            <a:normAutofit/>
          </a:bodyPr>
          <a:lstStyle>
            <a:lvl1pPr marL="0" indent="0">
              <a:buNone/>
              <a:defRPr sz="2200" b="1" spc="-50" baseline="0">
                <a:solidFill>
                  <a:srgbClr val="000000"/>
                </a:solidFill>
              </a:defRPr>
            </a:lvl1pPr>
          </a:lstStyle>
          <a:p>
            <a:pPr lvl="0"/>
            <a:r>
              <a:rPr lang="en-US" dirty="1"/>
              <a:t>Click to edit subtitle</a:t>
            </a:r>
          </a:p>
        </p:txBody>
      </p:sp>
      <p:sp>
        <p:nvSpPr>
          <p:cNvPr id="15" name="Content Placeholder 2"/>
          <p:cNvSpPr>
            <a:spLocks noGrp="1"/>
          </p:cNvSpPr>
          <p:nvPr>
            <p:ph idx="13"/>
          </p:nvPr>
        </p:nvSpPr>
        <p:spPr>
          <a:xfrm>
            <a:off x="762000" y="2057400"/>
            <a:ext cx="3657600" cy="3733800"/>
          </a:xfrm>
          <a:prstGeom prst="rect"/>
        </p:spPr>
        <p:txBody>
          <a:bodyPr lIns="0" tIns="25400" rIns="0" bIns="0">
            <a:normAutofit/>
          </a:bodyPr>
          <a:lstStyle>
            <a:lvl1pPr>
              <a:lnSpc>
                <a:spcPct val="122000"/>
              </a:lnSpc>
              <a:spcBef>
                <a:spcPct val="0"/>
              </a:spcBef>
              <a:spcAft>
                <a:spcPct val="0"/>
              </a:spcAft>
              <a:buClr>
                <a:schemeClr val="accent3"/>
              </a:buClr>
              <a:defRPr>
                <a:latin typeface="Arial" pitchFamily="34" charset="0"/>
                <a:cs typeface="Arial" pitchFamily="34" charset="0"/>
              </a:defRPr>
            </a:lvl1pPr>
            <a:lvl2pPr>
              <a:lnSpc>
                <a:spcPct val="122000"/>
              </a:lnSpc>
              <a:spcBef>
                <a:spcPct val="0"/>
              </a:spcBef>
              <a:spcAft>
                <a:spcPct val="0"/>
              </a:spcAft>
              <a:defRPr>
                <a:latin typeface="Arial" pitchFamily="34" charset="0"/>
                <a:cs typeface="Arial" pitchFamily="34" charset="0"/>
              </a:defRPr>
            </a:lvl2pPr>
            <a:lvl3pPr>
              <a:lnSpc>
                <a:spcPct val="122000"/>
              </a:lnSpc>
              <a:spcBef>
                <a:spcPct val="0"/>
              </a:spcBef>
              <a:spcAft>
                <a:spcPct val="0"/>
              </a:spcAft>
              <a:defRPr>
                <a:latin typeface="Arial" pitchFamily="34" charset="0"/>
                <a:cs typeface="Arial" pitchFamily="34" charset="0"/>
              </a:defRPr>
            </a:lvl3pPr>
            <a:lvl4pPr>
              <a:lnSpc>
                <a:spcPct val="122000"/>
              </a:lnSpc>
              <a:spcBef>
                <a:spcPct val="0"/>
              </a:spcBef>
              <a:spcAft>
                <a:spcPct val="0"/>
              </a:spcAft>
              <a:defRPr>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baseline="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18" name="Content Placeholder 2"/>
          <p:cNvSpPr>
            <a:spLocks noGrp="1"/>
          </p:cNvSpPr>
          <p:nvPr>
            <p:ph idx="14"/>
          </p:nvPr>
        </p:nvSpPr>
        <p:spPr>
          <a:xfrm>
            <a:off x="4724400" y="2057400"/>
            <a:ext cx="3657600" cy="3733800"/>
          </a:xfrm>
          <a:prstGeom prst="rect"/>
        </p:spPr>
        <p:txBody>
          <a:bodyPr lIns="0" tIns="25400" rIns="0" bIns="0">
            <a:normAutofit/>
          </a:bodyPr>
          <a:lstStyle>
            <a:lvl1pPr>
              <a:lnSpc>
                <a:spcPct val="122000"/>
              </a:lnSpc>
              <a:spcBef>
                <a:spcPct val="0"/>
              </a:spcBef>
              <a:spcAft>
                <a:spcPct val="0"/>
              </a:spcAft>
              <a:buClr>
                <a:schemeClr val="accent3"/>
              </a:buClr>
              <a:defRPr>
                <a:latin typeface="Arial" pitchFamily="34" charset="0"/>
                <a:cs typeface="Arial" pitchFamily="34" charset="0"/>
              </a:defRPr>
            </a:lvl1pPr>
            <a:lvl2pPr>
              <a:lnSpc>
                <a:spcPct val="122000"/>
              </a:lnSpc>
              <a:spcBef>
                <a:spcPct val="0"/>
              </a:spcBef>
              <a:spcAft>
                <a:spcPct val="0"/>
              </a:spcAft>
              <a:defRPr>
                <a:latin typeface="Arial" pitchFamily="34" charset="0"/>
                <a:cs typeface="Arial" pitchFamily="34" charset="0"/>
              </a:defRPr>
            </a:lvl2pPr>
            <a:lvl3pPr>
              <a:lnSpc>
                <a:spcPct val="122000"/>
              </a:lnSpc>
              <a:spcBef>
                <a:spcPct val="0"/>
              </a:spcBef>
              <a:spcAft>
                <a:spcPct val="0"/>
              </a:spcAft>
              <a:defRPr>
                <a:latin typeface="Arial" pitchFamily="34" charset="0"/>
                <a:cs typeface="Arial" pitchFamily="34" charset="0"/>
              </a:defRPr>
            </a:lvl3pPr>
            <a:lvl4pPr>
              <a:lnSpc>
                <a:spcPct val="122000"/>
              </a:lnSpc>
              <a:spcBef>
                <a:spcPct val="0"/>
              </a:spcBef>
              <a:spcAft>
                <a:spcPct val="0"/>
              </a:spcAft>
              <a:defRPr>
                <a:latin typeface="Arial" pitchFamily="34" charset="0"/>
                <a:cs typeface="Arial" pitchFamily="34" charset="0"/>
              </a:defRPr>
            </a:lvl4pPr>
            <a:lvl5pPr marL="1270000" marR="0" indent="-28575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baseline="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21" name="TextBox 20"/>
          <p:cNvSpPr txBox="1"/>
          <p:nvPr userDrawn="1"/>
        </p:nvSpPr>
        <p:spPr>
          <a:xfrm>
            <a:off x="9448800" y="8215"/>
            <a:ext cx="3124200" cy="3330826"/>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Title, Subtitle &amp;</a:t>
            </a:r>
          </a:p>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2 Column Content</a:t>
            </a:r>
            <a:endParaRPr lang="en-US" sz="1800" b="1" i="0" baseline="0">
              <a:solidFill>
                <a:srgbClr val="004E9C"/>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800" b="0" i="0" baseline="0" dirty="1">
                <a:solidFill>
                  <a:srgbClr val="004E9C"/>
                </a:solidFill>
                <a:latin typeface="Arial"/>
                <a:cs typeface="Arial"/>
              </a:rPr>
              <a:t>(Comparison)</a:t>
            </a:r>
            <a:br>
              <a:rPr lang="en-US" sz="1800" b="1" i="0" dirty="1">
                <a:solidFill>
                  <a:srgbClr val="004E9C"/>
                </a:solidFill>
                <a:latin typeface="Arial"/>
                <a:cs typeface="Arial"/>
              </a:rPr>
            </a:br>
            <a:br>
              <a:rPr lang="en-US" sz="1800" b="0" i="0" baseline="0" dirty="1">
                <a:solidFill>
                  <a:srgbClr val="004E9C"/>
                </a:solidFill>
                <a:latin typeface="Arial"/>
                <a:cs typeface="Arial"/>
              </a:rPr>
            </a:br>
            <a:r>
              <a:rPr lang="en-US" sz="1200" b="0" i="0" dirty="1">
                <a:solidFill>
                  <a:schemeClr val="tx1"/>
                </a:solidFill>
                <a:latin typeface="Arial"/>
                <a:cs typeface="Arial"/>
              </a:rPr>
              <a:t>Be concise. Try an avoid having titles that span</a:t>
            </a:r>
            <a:r>
              <a:rPr lang="en-US" sz="1200" b="0" i="0" baseline="0" dirty="1">
                <a:solidFill>
                  <a:schemeClr val="tx1"/>
                </a:solidFill>
                <a:latin typeface="Arial"/>
                <a:cs typeface="Arial"/>
              </a:rPr>
              <a:t> more than 2 lines.</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Try and avoid cramming in too much content in the content area. Consider breaking content over multiple slides if possible.</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1" i="0" baseline="0" dirty="1">
                <a:solidFill>
                  <a:schemeClr val="tx1"/>
                </a:solidFill>
                <a:latin typeface="Arial"/>
                <a:cs typeface="Arial"/>
              </a:rPr>
              <a:t>Note:</a:t>
            </a:r>
            <a:r>
              <a:rPr lang="en-US" sz="1200" b="0" i="0" baseline="0" dirty="1">
                <a:solidFill>
                  <a:schemeClr val="tx1"/>
                </a:solidFill>
                <a:latin typeface="Arial"/>
                <a:cs typeface="Arial"/>
              </a:rPr>
              <a:t> You can place images &amp; charts inside content areas too.</a:t>
            </a:r>
          </a:p>
        </p:txBody>
      </p:sp>
      <p:cxnSp>
        <p:nvCxnSpPr>
          <p:cNvPr id="30" name="Straight Connector 29"/>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1" name="Straight Connector 30"/>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2" name="Straight Connector 31"/>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3" name="Straight Connector 32"/>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4" name="Straight Connector 33"/>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5" name="Straight Connector 34"/>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6" name="Straight Connector 35"/>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7" name="Straight Connector 36"/>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19" name="Picture 18"/>
          <p:cNvPicPr>
            <a:picLocks noChangeAspect="1"/>
          </p:cNvPicPr>
          <p:nvPr userDrawn="1"/>
        </p:nvPicPr>
        <p:blipFill>
          <a:blip r:embed="rId2"/>
          <a:srcRect/>
          <a:stretch>
            <a:fillRect/>
          </a:stretch>
        </p:blipFill>
        <p:spPr>
          <a:xfrm>
            <a:off x="0" y="6705600"/>
            <a:ext cx="9144000" cy="152400"/>
          </a:xfrm>
          <a:prstGeom prst="rect"/>
        </p:spPr>
      </p:pic>
      <p:pic>
        <p:nvPicPr>
          <p:cNvPr id="22" name="Picture 21"/>
          <p:cNvPicPr>
            <a:picLocks noChangeAspect="1"/>
          </p:cNvPicPr>
          <p:nvPr userDrawn="1"/>
        </p:nvPicPr>
        <p:blipFill>
          <a:blip r:embed="rId3"/>
          <a:srcRect/>
          <a:stretch>
            <a:fillRect/>
          </a:stretch>
        </p:blipFill>
        <p:spPr>
          <a:xfrm>
            <a:off x="6972300" y="6019800"/>
            <a:ext cx="1714500" cy="431800"/>
          </a:xfrm>
          <a:prstGeom prst="rect"/>
        </p:spPr>
      </p:pic>
      <p:sp>
        <p:nvSpPr>
          <p:cNvPr id="17"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23705135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Alt">
    <p:spTree>
      <p:nvGrpSpPr>
        <p:cNvPr id="1" name=""/>
        <p:cNvGrpSpPr/>
        <p:nvPr/>
      </p:nvGrpSpPr>
      <p:grpSpPr>
        <a:xfrm>
          <a:off x="0" y="0"/>
          <a:ext cx="0" cy="0"/>
          <a:chOff x="0" y="0"/>
          <a:chExt cx="0" cy="0"/>
        </a:xfrm>
      </p:grpSpPr>
      <p:sp>
        <p:nvSpPr>
          <p:cNvPr id="23" name="Freeform 22"/>
          <p:cNvSpPr/>
          <p:nvPr userDrawn="1"/>
        </p:nvSpPr>
        <p:spPr>
          <a:xfrm rot="10800000" flipH="1">
            <a:off x="1" y="24392"/>
            <a:ext cx="1277634" cy="6814043"/>
          </a:xfrm>
          <a:custGeom>
            <a:gdLst>
              <a:gd name="connsiteX0" fmla="*/ 0 w 1703512"/>
              <a:gd name="connsiteY0" fmla="*/ 6814043 h 6814043"/>
              <a:gd name="connsiteX1" fmla="*/ 0 w 1703512"/>
              <a:gd name="connsiteY1" fmla="*/ 0 h 6814043"/>
              <a:gd name="connsiteX2" fmla="*/ 1703512 w 1703512"/>
              <a:gd name="connsiteY2" fmla="*/ 3407022 h 6814043"/>
            </a:gdLst>
            <a:cxnLst>
              <a:cxn ang="0">
                <a:pos x="connsiteX0" y="connsiteY0"/>
              </a:cxn>
              <a:cxn ang="0">
                <a:pos x="connsiteX1" y="connsiteY1"/>
              </a:cxn>
              <a:cxn ang="0">
                <a:pos x="connsiteX2" y="connsiteY2"/>
              </a:cxn>
            </a:cxnLst>
            <a:rect l="l" t="t" r="r" b="b"/>
            <a:pathLst>
              <a:path w="1703512" h="6814043">
                <a:moveTo>
                  <a:pt x="0" y="6814043"/>
                </a:moveTo>
                <a:lnTo>
                  <a:pt x="0" y="0"/>
                </a:lnTo>
                <a:lnTo>
                  <a:pt x="1703512" y="3407022"/>
                </a:lnTo>
                <a:close/>
              </a:path>
            </a:pathLst>
          </a:custGeom>
          <a:gradFill flip="none" rotWithShape="0">
            <a:gsLst>
              <a:gs pos="0">
                <a:srgbClr val="00998D">
                  <a:alpha val="50000"/>
                </a:srgbClr>
              </a:gs>
              <a:gs pos="99000">
                <a:srgbClr val="8DC63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7" name="Title 31"/>
          <p:cNvSpPr>
            <a:spLocks noGrp="1"/>
          </p:cNvSpPr>
          <p:nvPr>
            <p:ph type="title" hasCustomPrompt="1"/>
          </p:nvPr>
        </p:nvSpPr>
        <p:spPr>
          <a:xfrm>
            <a:off x="1851271" y="2776968"/>
            <a:ext cx="5637059" cy="701731"/>
          </a:xfrm>
        </p:spPr>
        <p:txBody>
          <a:bodyPr anchor="t" anchorCtr="0">
            <a:normAutofit/>
          </a:bodyPr>
          <a:lstStyle>
            <a:lvl1pPr>
              <a:defRPr sz="4400">
                <a:solidFill>
                  <a:srgbClr val="1D2529"/>
                </a:solidFill>
              </a:defRPr>
            </a:lvl1pPr>
          </a:lstStyle>
          <a:p>
            <a:r>
              <a:rPr lang="en-US" dirty="1" smtClean="0"/>
              <a:t>[SECTION TITLE]</a:t>
            </a:r>
            <a:endParaRPr lang="en-US"/>
          </a:p>
        </p:txBody>
      </p:sp>
      <p:sp>
        <p:nvSpPr>
          <p:cNvPr id="28" name="Text Placeholder 46"/>
          <p:cNvSpPr>
            <a:spLocks noGrp="1"/>
          </p:cNvSpPr>
          <p:nvPr>
            <p:ph type="body" sz="quarter" idx="14" hasCustomPrompt="1"/>
          </p:nvPr>
        </p:nvSpPr>
        <p:spPr>
          <a:xfrm>
            <a:off x="1851271" y="2463023"/>
            <a:ext cx="5637059" cy="313932"/>
          </a:xfrm>
        </p:spPr>
        <p:txBody>
          <a:bodyPr wrap="square" anchor="ctr">
            <a:normAutofit/>
          </a:bodyPr>
          <a:lstStyle>
            <a:lvl1pPr marL="0" indent="0">
              <a:buNone/>
              <a:defRPr sz="1600" i="1" baseline="0">
                <a:solidFill>
                  <a:srgbClr val="1D2529"/>
                </a:solidFill>
              </a:defRPr>
            </a:lvl1pPr>
          </a:lstStyle>
          <a:p>
            <a:r>
              <a:rPr lang="en-US" dirty="1" smtClean="0"/>
              <a:t>[PRESENTATION TITLE]</a:t>
            </a:r>
            <a:endParaRPr lang="en-US"/>
          </a:p>
        </p:txBody>
      </p:sp>
      <p:sp>
        <p:nvSpPr>
          <p:cNvPr id="29" name="Text Placeholder 3"/>
          <p:cNvSpPr>
            <a:spLocks noGrp="1"/>
          </p:cNvSpPr>
          <p:nvPr>
            <p:ph type="body" sz="quarter" idx="15" hasCustomPrompt="1"/>
          </p:nvPr>
        </p:nvSpPr>
        <p:spPr>
          <a:xfrm>
            <a:off x="1851271" y="2149091"/>
            <a:ext cx="5637059" cy="313932"/>
          </a:xfrm>
        </p:spPr>
        <p:txBody>
          <a:bodyPr wrap="square" anchor="ctr">
            <a:normAutofit/>
          </a:bodyPr>
          <a:lstStyle>
            <a:lvl1pPr marL="0" indent="0">
              <a:buNone/>
              <a:defRPr sz="1600" baseline="0">
                <a:solidFill>
                  <a:schemeClr val="accent1"/>
                </a:solidFill>
              </a:defRPr>
            </a:lvl1pPr>
          </a:lstStyle>
          <a:p>
            <a:r>
              <a:rPr lang="en-US" dirty="1" smtClean="0"/>
              <a:t>Bennett Jones/Bennett Jones Academy [CHOOSE ONE]</a:t>
            </a:r>
            <a:endParaRPr lang="en-US"/>
          </a:p>
        </p:txBody>
      </p:sp>
      <p:grpSp>
        <p:nvGrpSpPr>
          <p:cNvPr id="19" name="triple hexagon"/>
          <p:cNvGrpSpPr/>
          <p:nvPr userDrawn="1"/>
        </p:nvGrpSpPr>
        <p:grpSpPr>
          <a:xfrm>
            <a:off x="8377319" y="6309320"/>
            <a:ext cx="690481" cy="765608"/>
            <a:chOff x="1056924" y="664846"/>
            <a:chExt cx="2500100" cy="2772120"/>
          </a:xfrm>
        </p:grpSpPr>
        <p:sp>
          <p:nvSpPr>
            <p:cNvPr id="20" name="Hexagon 19"/>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Slide Number Placeholder 36"/>
          <p:cNvSpPr>
            <a:spLocks noGrp="1"/>
          </p:cNvSpPr>
          <p:nvPr>
            <p:ph type="sldNum" sz="quarter" idx="18"/>
          </p:nvPr>
        </p:nvSpPr>
        <p:spPr>
          <a:xfrm>
            <a:off x="8537588"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pic>
        <p:nvPicPr>
          <p:cNvPr id="25"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6629400" y="6102357"/>
            <a:ext cx="1628565" cy="413926"/>
          </a:xfrm>
          <a:prstGeom prst="rect"/>
        </p:spPr>
      </p:pic>
    </p:spTree>
    <p:extLst>
      <p:ext uri="{BB962C8B-B14F-4D97-AF65-F5344CB8AC3E}">
        <p14:creationId xmlns:p14="http://schemas.microsoft.com/office/powerpoint/2010/main" val="182990747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with Subtitle (Numbers)">
    <p:bg>
      <p:bgPr>
        <a:solidFill>
          <a:srgbClr val="FFFFFF"/>
        </a:solidFill>
        <a:effectLst/>
      </p:bgPr>
    </p:bg>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762000" y="685800"/>
            <a:ext cx="7620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14" name="Text Placeholder 3"/>
          <p:cNvSpPr>
            <a:spLocks noGrp="1"/>
          </p:cNvSpPr>
          <p:nvPr>
            <p:ph type="body" sz="quarter" idx="12" hasCustomPrompt="1"/>
          </p:nvPr>
        </p:nvSpPr>
        <p:spPr>
          <a:xfrm>
            <a:off x="762000" y="1600200"/>
            <a:ext cx="7620000" cy="368300"/>
          </a:xfrm>
          <a:prstGeom prst="rect"/>
        </p:spPr>
        <p:txBody>
          <a:bodyPr lIns="0" tIns="25400" rIns="0" bIns="0" anchor="t" anchorCtr="0">
            <a:normAutofit/>
          </a:bodyPr>
          <a:lstStyle>
            <a:lvl1pPr marL="0" indent="0">
              <a:buNone/>
              <a:defRPr sz="2200" b="1" spc="-50" baseline="0">
                <a:solidFill>
                  <a:srgbClr val="000000"/>
                </a:solidFill>
              </a:defRPr>
            </a:lvl1pPr>
          </a:lstStyle>
          <a:p>
            <a:pPr lvl="0"/>
            <a:r>
              <a:rPr lang="en-US" dirty="1"/>
              <a:t>Click to edit subtitle</a:t>
            </a:r>
          </a:p>
        </p:txBody>
      </p:sp>
      <p:sp>
        <p:nvSpPr>
          <p:cNvPr id="15" name="Content Placeholder 2"/>
          <p:cNvSpPr>
            <a:spLocks noGrp="1"/>
          </p:cNvSpPr>
          <p:nvPr>
            <p:ph idx="13"/>
          </p:nvPr>
        </p:nvSpPr>
        <p:spPr>
          <a:xfrm>
            <a:off x="762000" y="2057400"/>
            <a:ext cx="3657600" cy="3733800"/>
          </a:xfrm>
          <a:prstGeom prst="rect"/>
        </p:spPr>
        <p:txBody>
          <a:bodyPr lIns="0" tIns="25400" rIns="0" bIns="0">
            <a:normAutofit/>
          </a:bodyPr>
          <a:lstStyle>
            <a:lvl1pPr marL="0" indent="-254000">
              <a:lnSpc>
                <a:spcPct val="122000"/>
              </a:lnSpc>
              <a:spcBef>
                <a:spcPct val="0"/>
              </a:spcBef>
              <a:spcAft>
                <a:spcPct val="0"/>
              </a:spcAft>
              <a:buClr>
                <a:schemeClr val="tx2"/>
              </a:buClr>
              <a:buSzTx/>
              <a:buFont typeface="+mj-lt"/>
              <a:buAutoNum type="arabicPeriod" startAt="1"/>
              <a:defRPr>
                <a:latin typeface="Arial" pitchFamily="34" charset="0"/>
                <a:cs typeface="Arial" pitchFamily="34" charset="0"/>
              </a:defRPr>
            </a:lvl1pPr>
            <a:lvl2pPr marL="508000" indent="-254000">
              <a:lnSpc>
                <a:spcPct val="122000"/>
              </a:lnSpc>
              <a:spcBef>
                <a:spcPct val="0"/>
              </a:spcBef>
              <a:spcAft>
                <a:spcPct val="0"/>
              </a:spcAft>
              <a:buClr>
                <a:schemeClr val="tx2"/>
              </a:buClr>
              <a:buSzTx/>
              <a:buFont typeface="+mj-lt"/>
              <a:buAutoNum type="alphaLcPeriod" startAt="1"/>
              <a:defRPr>
                <a:latin typeface="Arial" pitchFamily="34" charset="0"/>
                <a:cs typeface="Arial" pitchFamily="34" charset="0"/>
              </a:defRPr>
            </a:lvl2pPr>
            <a:lvl3pPr marL="762000" indent="-254000">
              <a:lnSpc>
                <a:spcPct val="122000"/>
              </a:lnSpc>
              <a:spcBef>
                <a:spcPct val="0"/>
              </a:spcBef>
              <a:spcAft>
                <a:spcPct val="0"/>
              </a:spcAft>
              <a:buSzTx/>
              <a:buFont typeface="+mj-lt"/>
              <a:buAutoNum type="romanLcPeriod" startAt="1"/>
              <a:defRPr>
                <a:latin typeface="Arial" pitchFamily="34" charset="0"/>
                <a:cs typeface="Arial" pitchFamily="34" charset="0"/>
              </a:defRPr>
            </a:lvl3pPr>
            <a:lvl4pPr marL="1016000" indent="-254000">
              <a:lnSpc>
                <a:spcPct val="122000"/>
              </a:lnSpc>
              <a:spcBef>
                <a:spcPct val="0"/>
              </a:spcBef>
              <a:spcAft>
                <a:spcPct val="0"/>
              </a:spcAft>
              <a:buFont typeface="Arial"/>
              <a:buChar char="–"/>
              <a:defRPr>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buFont typeface="Arial"/>
              <a:buChar char="•"/>
              <a:defRPr sz="1800" baseline="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8" name="Content Placeholder 2"/>
          <p:cNvSpPr>
            <a:spLocks noGrp="1"/>
          </p:cNvSpPr>
          <p:nvPr>
            <p:ph idx="14"/>
          </p:nvPr>
        </p:nvSpPr>
        <p:spPr>
          <a:xfrm>
            <a:off x="4724400" y="2057400"/>
            <a:ext cx="3657600" cy="3733800"/>
          </a:xfrm>
          <a:prstGeom prst="rect"/>
        </p:spPr>
        <p:txBody>
          <a:bodyPr lIns="0" tIns="25400" rIns="0" bIns="0">
            <a:normAutofit/>
          </a:bodyPr>
          <a:lstStyle>
            <a:lvl1pPr marL="0" indent="-254000">
              <a:lnSpc>
                <a:spcPct val="122000"/>
              </a:lnSpc>
              <a:spcBef>
                <a:spcPct val="0"/>
              </a:spcBef>
              <a:spcAft>
                <a:spcPct val="0"/>
              </a:spcAft>
              <a:buClr>
                <a:schemeClr val="tx2"/>
              </a:buClr>
              <a:buSzTx/>
              <a:buFont typeface="+mj-lt"/>
              <a:buAutoNum type="arabicPeriod" startAt="1"/>
              <a:defRPr>
                <a:latin typeface="Arial" pitchFamily="34" charset="0"/>
                <a:cs typeface="Arial" pitchFamily="34" charset="0"/>
              </a:defRPr>
            </a:lvl1pPr>
            <a:lvl2pPr marL="508000" indent="-254000">
              <a:lnSpc>
                <a:spcPct val="122000"/>
              </a:lnSpc>
              <a:spcBef>
                <a:spcPct val="0"/>
              </a:spcBef>
              <a:spcAft>
                <a:spcPct val="0"/>
              </a:spcAft>
              <a:buClr>
                <a:schemeClr val="tx2"/>
              </a:buClr>
              <a:buSzTx/>
              <a:buFont typeface="+mj-lt"/>
              <a:buAutoNum type="alphaLcPeriod" startAt="1"/>
              <a:defRPr>
                <a:latin typeface="Arial" pitchFamily="34" charset="0"/>
                <a:cs typeface="Arial" pitchFamily="34" charset="0"/>
              </a:defRPr>
            </a:lvl2pPr>
            <a:lvl3pPr marL="762000" indent="-254000">
              <a:lnSpc>
                <a:spcPct val="122000"/>
              </a:lnSpc>
              <a:spcBef>
                <a:spcPct val="0"/>
              </a:spcBef>
              <a:spcAft>
                <a:spcPct val="0"/>
              </a:spcAft>
              <a:buSzTx/>
              <a:buFont typeface="+mj-lt"/>
              <a:buAutoNum type="romanLcPeriod" startAt="1"/>
              <a:defRPr>
                <a:latin typeface="Arial" pitchFamily="34" charset="0"/>
                <a:cs typeface="Arial" pitchFamily="34" charset="0"/>
              </a:defRPr>
            </a:lvl3pPr>
            <a:lvl4pPr marL="1016000" indent="-254000">
              <a:lnSpc>
                <a:spcPct val="122000"/>
              </a:lnSpc>
              <a:spcBef>
                <a:spcPct val="0"/>
              </a:spcBef>
              <a:spcAft>
                <a:spcPct val="0"/>
              </a:spcAft>
              <a:buFont typeface="Arial"/>
              <a:buChar char="–"/>
              <a:defRPr>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buFont typeface="Arial"/>
              <a:buChar char="•"/>
              <a:defRPr sz="1800" baseline="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12" name="TextBox 11"/>
          <p:cNvSpPr txBox="1"/>
          <p:nvPr userDrawn="1"/>
        </p:nvSpPr>
        <p:spPr>
          <a:xfrm>
            <a:off x="9448800" y="8215"/>
            <a:ext cx="3124200" cy="3330826"/>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Title, Subtitle &amp;</a:t>
            </a:r>
          </a:p>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2 Column Content</a:t>
            </a:r>
            <a:endParaRPr lang="en-US" sz="1800" b="1" i="0" baseline="0">
              <a:solidFill>
                <a:srgbClr val="004E9C"/>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800" b="0" i="0" baseline="0" dirty="1">
                <a:solidFill>
                  <a:srgbClr val="004E9C"/>
                </a:solidFill>
                <a:latin typeface="Arial"/>
                <a:cs typeface="Arial"/>
              </a:rPr>
              <a:t>(Numbers)</a:t>
            </a:r>
            <a:br>
              <a:rPr lang="en-US" sz="1800" b="1" i="0" dirty="1">
                <a:solidFill>
                  <a:srgbClr val="004E9C"/>
                </a:solidFill>
                <a:latin typeface="Arial"/>
                <a:cs typeface="Arial"/>
              </a:rPr>
            </a:br>
            <a:br>
              <a:rPr lang="en-US" sz="1800" b="0" i="0" baseline="0" dirty="1">
                <a:solidFill>
                  <a:srgbClr val="004E9C"/>
                </a:solidFill>
                <a:latin typeface="Arial"/>
                <a:cs typeface="Arial"/>
              </a:rPr>
            </a:br>
            <a:r>
              <a:rPr lang="en-US" sz="1200" b="0" i="0" dirty="1">
                <a:solidFill>
                  <a:schemeClr val="tx1"/>
                </a:solidFill>
                <a:latin typeface="Arial"/>
                <a:cs typeface="Arial"/>
              </a:rPr>
              <a:t>Be concise. Try an avoid having titles that span</a:t>
            </a:r>
            <a:r>
              <a:rPr lang="en-US" sz="1200" b="0" i="0" baseline="0" dirty="1">
                <a:solidFill>
                  <a:schemeClr val="tx1"/>
                </a:solidFill>
                <a:latin typeface="Arial"/>
                <a:cs typeface="Arial"/>
              </a:rPr>
              <a:t> more than 2 lines.</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Try and avoid cramming in too much content in the content area. Consider breaking content over multiple slides if possible.</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1" i="0" baseline="0" dirty="1">
                <a:solidFill>
                  <a:schemeClr val="tx1"/>
                </a:solidFill>
                <a:latin typeface="Arial"/>
                <a:cs typeface="Arial"/>
              </a:rPr>
              <a:t>Note:</a:t>
            </a:r>
            <a:r>
              <a:rPr lang="en-US" sz="1200" b="0" i="0" baseline="0" dirty="1">
                <a:solidFill>
                  <a:schemeClr val="tx1"/>
                </a:solidFill>
                <a:latin typeface="Arial"/>
                <a:cs typeface="Arial"/>
              </a:rPr>
              <a:t> You can place images &amp; charts inside content areas too.</a:t>
            </a:r>
          </a:p>
        </p:txBody>
      </p:sp>
      <p:cxnSp>
        <p:nvCxnSpPr>
          <p:cNvPr id="25" name="Straight Connector 24"/>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7" name="Straight Connector 26"/>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8" name="Straight Connector 27"/>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9" name="Straight Connector 28"/>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0" name="Straight Connector 29"/>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1" name="Straight Connector 30"/>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2" name="Straight Connector 31"/>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18" name="Picture 17"/>
          <p:cNvPicPr>
            <a:picLocks noChangeAspect="1"/>
          </p:cNvPicPr>
          <p:nvPr userDrawn="1"/>
        </p:nvPicPr>
        <p:blipFill>
          <a:blip r:embed="rId2"/>
          <a:srcRect/>
          <a:stretch>
            <a:fillRect/>
          </a:stretch>
        </p:blipFill>
        <p:spPr>
          <a:xfrm>
            <a:off x="0" y="6705600"/>
            <a:ext cx="9144000" cy="152400"/>
          </a:xfrm>
          <a:prstGeom prst="rect"/>
        </p:spPr>
      </p:pic>
      <p:pic>
        <p:nvPicPr>
          <p:cNvPr id="19" name="Picture 18"/>
          <p:cNvPicPr>
            <a:picLocks noChangeAspect="1"/>
          </p:cNvPicPr>
          <p:nvPr userDrawn="1"/>
        </p:nvPicPr>
        <p:blipFill>
          <a:blip r:embed="rId3"/>
          <a:srcRect/>
          <a:stretch>
            <a:fillRect/>
          </a:stretch>
        </p:blipFill>
        <p:spPr>
          <a:xfrm>
            <a:off x="6972300" y="6019800"/>
            <a:ext cx="1714500" cy="431800"/>
          </a:xfrm>
          <a:prstGeom prst="rect"/>
        </p:spPr>
      </p:pic>
      <p:sp>
        <p:nvSpPr>
          <p:cNvPr id="17"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133920894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with Caption">
    <p:bg>
      <p:bgPr>
        <a:solidFill>
          <a:srgbClr val="FFFFFF"/>
        </a:solidFill>
        <a:effectLst/>
      </p:bgPr>
    </p:bg>
    <p:spTree>
      <p:nvGrpSpPr>
        <p:cNvPr id="1" name=""/>
        <p:cNvGrpSpPr/>
        <p:nvPr/>
      </p:nvGrpSpPr>
      <p:grpSpPr>
        <a:xfrm>
          <a:off x="0" y="0"/>
          <a:ext cx="0" cy="0"/>
          <a:chOff x="0" y="0"/>
          <a:chExt cx="0" cy="0"/>
        </a:xfrm>
      </p:grpSpPr>
      <p:sp>
        <p:nvSpPr>
          <p:cNvPr id="45" name="Picture Placeholder 2"/>
          <p:cNvSpPr>
            <a:spLocks noGrp="1"/>
          </p:cNvSpPr>
          <p:nvPr>
            <p:ph type="pic" sz="quarter" idx="18" hasCustomPrompt="1"/>
          </p:nvPr>
        </p:nvSpPr>
        <p:spPr>
          <a:xfrm>
            <a:off x="0" y="0"/>
            <a:ext cx="9144000" cy="6858000"/>
          </a:xfrm>
          <a:prstGeom prst="rect"/>
          <a:solidFill>
            <a:schemeClr val="bg2"/>
          </a:solidFill>
        </p:spPr>
        <p:txBody>
          <a:bodyPr lIns="254000" tIns="254000" rIns="254000" bIns="254000" anchor="t" anchorCtr="0"/>
          <a:lstStyle>
            <a:lvl1pPr marL="0" indent="0" algn="l">
              <a:lnSpc>
                <a:spcPts val="1600"/>
              </a:lnSpc>
              <a:spcBef>
                <a:spcPct val="0"/>
              </a:spcBef>
              <a:buNone/>
              <a:defRPr sz="1300" b="0" i="0" baseline="0">
                <a:solidFill>
                  <a:schemeClr val="tx1"/>
                </a:solidFill>
              </a:defRPr>
            </a:lvl1pPr>
          </a:lstStyle>
          <a:p>
            <a:r>
              <a:rPr lang="en-US" dirty="1"/>
              <a:t>Click on icon to add Image or drag &amp; drop image here.</a:t>
            </a:r>
          </a:p>
        </p:txBody>
      </p:sp>
      <p:sp>
        <p:nvSpPr>
          <p:cNvPr id="25" name="Text Placeholder 23"/>
          <p:cNvSpPr>
            <a:spLocks noGrp="1"/>
          </p:cNvSpPr>
          <p:nvPr>
            <p:ph type="body" idx="12" hasCustomPrompt="1"/>
          </p:nvPr>
        </p:nvSpPr>
        <p:spPr>
          <a:xfrm>
            <a:off x="762000" y="773779"/>
            <a:ext cx="3810000" cy="397545"/>
          </a:xfrm>
          <a:prstGeom prst="rect"/>
        </p:spPr>
        <p:txBody>
          <a:bodyPr vert="horz" wrap="square" lIns="0" tIns="0" rIns="0" bIns="0">
            <a:spAutoFit/>
          </a:bodyPr>
          <a:lstStyle>
            <a:lvl1pPr marL="0" indent="0" algn="l">
              <a:lnSpc>
                <a:spcPts val="3000"/>
              </a:lnSpc>
              <a:spcBef>
                <a:spcPct val="0"/>
              </a:spcBef>
              <a:spcAft>
                <a:spcPct val="0"/>
              </a:spcAft>
              <a:buNone/>
              <a:defRPr sz="3000" b="1" i="0" spc="-80" baseline="0">
                <a:solidFill>
                  <a:schemeClr val="tx1"/>
                </a:solidFill>
              </a:defRPr>
            </a:lvl1pPr>
          </a:lstStyle>
          <a:p>
            <a:pPr lvl="0"/>
            <a:r>
              <a:rPr lang="en-US" dirty="1"/>
              <a:t>Caption</a:t>
            </a:r>
          </a:p>
        </p:txBody>
      </p:sp>
      <p:sp>
        <p:nvSpPr>
          <p:cNvPr id="30" name="Text Placeholder 23"/>
          <p:cNvSpPr>
            <a:spLocks noGrp="1"/>
          </p:cNvSpPr>
          <p:nvPr>
            <p:ph type="body" idx="13" hasCustomPrompt="1"/>
          </p:nvPr>
        </p:nvSpPr>
        <p:spPr>
          <a:xfrm>
            <a:off x="762000" y="5686676"/>
            <a:ext cx="3810000" cy="397545"/>
          </a:xfrm>
          <a:prstGeom prst="rect"/>
        </p:spPr>
        <p:txBody>
          <a:bodyPr vert="horz" wrap="square" lIns="0" tIns="0" rIns="0" bIns="0" anchor="b" anchorCtr="0">
            <a:spAutoFit/>
          </a:bodyPr>
          <a:lstStyle>
            <a:lvl1pPr marL="0" indent="0" algn="l">
              <a:lnSpc>
                <a:spcPts val="3000"/>
              </a:lnSpc>
              <a:spcBef>
                <a:spcPct val="0"/>
              </a:spcBef>
              <a:spcAft>
                <a:spcPct val="0"/>
              </a:spcAft>
              <a:buNone/>
              <a:defRPr sz="3000" b="1" i="0" spc="-80">
                <a:solidFill>
                  <a:schemeClr val="tx1"/>
                </a:solidFill>
              </a:defRPr>
            </a:lvl1pPr>
          </a:lstStyle>
          <a:p>
            <a:pPr lvl="0"/>
            <a:r>
              <a:rPr lang="en-US" dirty="1"/>
              <a:t>Caption</a:t>
            </a:r>
          </a:p>
        </p:txBody>
      </p:sp>
      <p:sp>
        <p:nvSpPr>
          <p:cNvPr id="35" name="Text Placeholder 23"/>
          <p:cNvSpPr>
            <a:spLocks noGrp="1"/>
          </p:cNvSpPr>
          <p:nvPr>
            <p:ph type="body" idx="16" hasCustomPrompt="1"/>
          </p:nvPr>
        </p:nvSpPr>
        <p:spPr>
          <a:xfrm>
            <a:off x="4572000" y="773779"/>
            <a:ext cx="3810000" cy="397545"/>
          </a:xfrm>
          <a:prstGeom prst="rect"/>
        </p:spPr>
        <p:txBody>
          <a:bodyPr vert="horz" wrap="square" lIns="0" tIns="0" rIns="0" bIns="0">
            <a:spAutoFit/>
          </a:bodyPr>
          <a:lstStyle>
            <a:lvl1pPr marL="0" indent="0" algn="r">
              <a:lnSpc>
                <a:spcPts val="3000"/>
              </a:lnSpc>
              <a:spcBef>
                <a:spcPct val="0"/>
              </a:spcBef>
              <a:spcAft>
                <a:spcPct val="0"/>
              </a:spcAft>
              <a:buNone/>
              <a:defRPr sz="3000" b="1" i="0" spc="-80">
                <a:solidFill>
                  <a:schemeClr val="tx1"/>
                </a:solidFill>
              </a:defRPr>
            </a:lvl1pPr>
          </a:lstStyle>
          <a:p>
            <a:pPr lvl="0"/>
            <a:r>
              <a:rPr lang="en-US" dirty="1"/>
              <a:t>Caption</a:t>
            </a:r>
          </a:p>
        </p:txBody>
      </p:sp>
      <p:sp>
        <p:nvSpPr>
          <p:cNvPr id="36" name="Text Placeholder 23"/>
          <p:cNvSpPr>
            <a:spLocks noGrp="1"/>
          </p:cNvSpPr>
          <p:nvPr>
            <p:ph type="body" idx="17" hasCustomPrompt="1"/>
          </p:nvPr>
        </p:nvSpPr>
        <p:spPr>
          <a:xfrm>
            <a:off x="4572000" y="5686676"/>
            <a:ext cx="3810000" cy="397545"/>
          </a:xfrm>
          <a:prstGeom prst="rect"/>
        </p:spPr>
        <p:txBody>
          <a:bodyPr vert="horz" wrap="square" lIns="0" tIns="0" rIns="0" bIns="0" anchor="b" anchorCtr="0">
            <a:spAutoFit/>
          </a:bodyPr>
          <a:lstStyle>
            <a:lvl1pPr marL="0" indent="0" algn="r">
              <a:lnSpc>
                <a:spcPts val="3000"/>
              </a:lnSpc>
              <a:spcBef>
                <a:spcPct val="0"/>
              </a:spcBef>
              <a:spcAft>
                <a:spcPct val="0"/>
              </a:spcAft>
              <a:buNone/>
              <a:defRPr sz="3000" b="1" i="0" spc="-80" baseline="0">
                <a:solidFill>
                  <a:schemeClr val="tx1"/>
                </a:solidFill>
              </a:defRPr>
            </a:lvl1pPr>
          </a:lstStyle>
          <a:p>
            <a:pPr lvl="0"/>
            <a:r>
              <a:rPr lang="en-US" dirty="1"/>
              <a:t>Caption</a:t>
            </a:r>
          </a:p>
        </p:txBody>
      </p:sp>
      <p:sp>
        <p:nvSpPr>
          <p:cNvPr id="7" name="TextBox 6"/>
          <p:cNvSpPr txBox="1"/>
          <p:nvPr userDrawn="1"/>
        </p:nvSpPr>
        <p:spPr>
          <a:xfrm>
            <a:off x="9448800" y="8215"/>
            <a:ext cx="3124200" cy="5047535"/>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Full screen </a:t>
            </a:r>
            <a:r>
              <a:rPr lang="en-US" sz="1800" b="1" i="0" baseline="0" dirty="1">
                <a:solidFill>
                  <a:srgbClr val="004E9C"/>
                </a:solidFill>
                <a:latin typeface="Arial"/>
                <a:cs typeface="Arial"/>
              </a:rPr>
              <a:t>Image</a:t>
            </a:r>
          </a:p>
          <a:p>
            <a:pPr marL="0" marR="0" indent="0" algn="l" defTabSz="914400" fontAlgn="auto" rtl="0" eaLnBrk="1" latinLnBrk="0" hangingPunct="1">
              <a:lnSpc>
                <a:spcPct val="100000"/>
              </a:lnSpc>
              <a:spcBef>
                <a:spcPct val="0"/>
              </a:spcBef>
              <a:spcAft>
                <a:spcPct val="0"/>
              </a:spcAft>
              <a:buClrTx/>
              <a:buSzTx/>
              <a:buFontTx/>
              <a:buNone/>
              <a:defRPr/>
            </a:pPr>
            <a:r>
              <a:rPr lang="en-US" sz="1800" b="1" i="0" baseline="0" dirty="1">
                <a:solidFill>
                  <a:srgbClr val="004E9C"/>
                </a:solidFill>
                <a:latin typeface="Arial"/>
                <a:cs typeface="Arial"/>
              </a:rPr>
              <a:t>with caption</a:t>
            </a:r>
          </a:p>
          <a:p>
            <a:pPr marL="0" marR="0" indent="0" algn="l" defTabSz="914400" fontAlgn="auto" rtl="0" eaLnBrk="1" latinLnBrk="0" hangingPunct="1">
              <a:lnSpc>
                <a:spcPct val="100000"/>
              </a:lnSpc>
              <a:spcBef>
                <a:spcPct val="0"/>
              </a:spcBef>
              <a:spcAft>
                <a:spcPct val="0"/>
              </a:spcAft>
              <a:buClrTx/>
              <a:buSzTx/>
              <a:buFontTx/>
              <a:buNone/>
              <a:defRPr/>
            </a:pPr>
            <a:br>
              <a:rPr lang="en-US" sz="1800" b="0" i="0" baseline="0" dirty="1">
                <a:solidFill>
                  <a:srgbClr val="004E9C"/>
                </a:solidFill>
                <a:latin typeface="Arial"/>
                <a:cs typeface="Arial"/>
              </a:rPr>
            </a:br>
            <a:r>
              <a:rPr lang="en-US" sz="1200" b="0" i="0" dirty="1">
                <a:solidFill>
                  <a:schemeClr val="tx1"/>
                </a:solidFill>
                <a:latin typeface="Arial"/>
                <a:cs typeface="Arial"/>
              </a:rPr>
              <a:t>This slide can</a:t>
            </a:r>
            <a:r>
              <a:rPr lang="en-US" sz="1200" b="0" i="0" baseline="0" dirty="1">
                <a:solidFill>
                  <a:schemeClr val="tx1"/>
                </a:solidFill>
                <a:latin typeface="Arial"/>
                <a:cs typeface="Arial"/>
              </a:rPr>
              <a:t> be used as an alternative section or subsection header or whenever you need to display a emotive image.</a:t>
            </a:r>
            <a:br>
              <a:rPr lang="en-US" sz="1200" b="0" i="0" baseline="0" dirty="1">
                <a:solidFill>
                  <a:schemeClr val="tx1"/>
                </a:solidFill>
                <a:latin typeface="Arial"/>
                <a:cs typeface="Arial"/>
              </a:rPr>
            </a:br>
            <a:br>
              <a:rPr lang="en-US" sz="1200" b="0" i="0" baseline="0" dirty="1">
                <a:solidFill>
                  <a:schemeClr val="tx1"/>
                </a:solidFill>
                <a:latin typeface="Arial"/>
                <a:cs typeface="Arial"/>
              </a:rPr>
            </a:br>
            <a:r>
              <a:rPr lang="en-US" sz="1200" b="0" i="0" baseline="0" dirty="1">
                <a:solidFill>
                  <a:schemeClr val="tx1"/>
                </a:solidFill>
                <a:latin typeface="Arial"/>
                <a:cs typeface="Arial"/>
              </a:rPr>
              <a:t>It can also be used very effectively to emphasize important points or to break the monotony of having a lot of visually similar content slides.</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The use of a variety of contrasting slide formats including section headers and subsection headers will help to keep your audience alert and attentive.</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These are typically high impact slides. Keep the caption short. In the right context even one word can be enough. Let the image speak instead.</a:t>
            </a:r>
          </a:p>
        </p:txBody>
      </p:sp>
      <p:sp>
        <p:nvSpPr>
          <p:cNvPr id="8" name="TextBox 7"/>
          <p:cNvSpPr txBox="1"/>
          <p:nvPr userDrawn="1"/>
        </p:nvSpPr>
        <p:spPr>
          <a:xfrm>
            <a:off x="-3505200" y="0"/>
            <a:ext cx="3124200" cy="6401750"/>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200" b="1" i="0" baseline="0" dirty="1">
                <a:solidFill>
                  <a:schemeClr val="tx1"/>
                </a:solidFill>
                <a:latin typeface="Arial"/>
                <a:cs typeface="Arial"/>
              </a:rPr>
              <a:t>Placing your caption:</a:t>
            </a:r>
            <a:br>
              <a:rPr lang="en-US" sz="1200" b="1" i="0" baseline="0" dirty="1">
                <a:solidFill>
                  <a:schemeClr val="tx1"/>
                </a:solidFill>
                <a:latin typeface="Arial"/>
                <a:cs typeface="Arial"/>
              </a:rPr>
            </a:br>
            <a:endParaRPr lang="en-US" sz="1200" b="1"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Avoid image backgrounds that are very busy. Look for images that contains calmer or flat color areas where the caption can be placed</a:t>
            </a: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and still be legible.</a:t>
            </a:r>
            <a:br>
              <a:rPr lang="en-US" sz="1200" b="0" i="0" baseline="0" dirty="1">
                <a:solidFill>
                  <a:schemeClr val="tx1"/>
                </a:solidFill>
                <a:latin typeface="Arial"/>
                <a:cs typeface="Arial"/>
              </a:rPr>
            </a:b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When you create a new slide from this master layout you’ll have the options to choose </a:t>
            </a:r>
            <a:r>
              <a:rPr lang="en-US" sz="1200" b="1" i="0" baseline="0" dirty="1">
                <a:solidFill>
                  <a:schemeClr val="tx1"/>
                </a:solidFill>
                <a:latin typeface="Arial"/>
                <a:cs typeface="Arial"/>
              </a:rPr>
              <a:t>one of 5 caption positions. </a:t>
            </a:r>
            <a:r>
              <a:rPr lang="en-US" sz="1200" b="0" i="0" baseline="0" dirty="1">
                <a:solidFill>
                  <a:schemeClr val="tx1"/>
                </a:solidFill>
                <a:latin typeface="Arial"/>
                <a:cs typeface="Arial"/>
              </a:rPr>
              <a:t>The caption should always be legible and therefore never be placed over busy areas</a:t>
            </a: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of an image. Choose one that is appropriate for the image.</a:t>
            </a:r>
          </a:p>
          <a:p>
            <a:pPr marL="0" marR="0" indent="0" algn="l" defTabSz="914400" fontAlgn="auto" rtl="0" eaLnBrk="1" latinLnBrk="0" hangingPunct="1">
              <a:lnSpc>
                <a:spcPct val="100000"/>
              </a:lnSpc>
              <a:spcBef>
                <a:spcPct val="0"/>
              </a:spcBef>
              <a:spcAft>
                <a:spcPct val="0"/>
              </a:spcAft>
              <a:buClrTx/>
              <a:buSzTx/>
              <a:buFontTx/>
              <a:buNone/>
              <a:defRPr/>
            </a:pPr>
            <a:br>
              <a:rPr lang="en-US" sz="1200" b="0" i="0" baseline="0" dirty="1">
                <a:solidFill>
                  <a:schemeClr val="tx1"/>
                </a:solidFill>
                <a:latin typeface="Arial"/>
                <a:cs typeface="Arial"/>
              </a:rPr>
            </a:br>
            <a:r>
              <a:rPr lang="en-US" sz="1200" b="1" i="0" baseline="0" dirty="1">
                <a:solidFill>
                  <a:schemeClr val="tx1"/>
                </a:solidFill>
                <a:latin typeface="Arial"/>
                <a:cs typeface="Arial"/>
              </a:rPr>
              <a:t>You should only use one caption.</a:t>
            </a:r>
            <a:r>
              <a:rPr lang="en-US" sz="1200" b="0" i="0" baseline="0" dirty="1">
                <a:solidFill>
                  <a:schemeClr val="tx1"/>
                </a:solidFill>
                <a:latin typeface="Arial"/>
                <a:cs typeface="Arial"/>
              </a:rPr>
              <a:t> You can delete the other caption placeholders not in use. </a:t>
            </a:r>
            <a:br>
              <a:rPr lang="en-US" sz="1200" b="0" i="0" baseline="0" dirty="1">
                <a:solidFill>
                  <a:schemeClr val="tx1"/>
                </a:solidFill>
                <a:latin typeface="Arial"/>
                <a:cs typeface="Arial"/>
              </a:rPr>
            </a:b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1" i="0" baseline="0" dirty="1">
                <a:solidFill>
                  <a:schemeClr val="tx1"/>
                </a:solidFill>
                <a:latin typeface="Arial"/>
                <a:cs typeface="Arial"/>
              </a:rPr>
              <a:t>You can adjust the width of the caption textbox</a:t>
            </a:r>
            <a:r>
              <a:rPr lang="en-US" sz="1200" b="0" i="0" baseline="0" dirty="1">
                <a:solidFill>
                  <a:schemeClr val="tx1"/>
                </a:solidFill>
                <a:latin typeface="Arial"/>
                <a:cs typeface="Arial"/>
              </a:rPr>
              <a:t>, but it should not extend beyond the margin limits indicted by the arrows. If you are using the centered caption you may move it up or down, but it should always stay horizontally centered.</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If  the caption is placed on a dark or a colored background  use a </a:t>
            </a:r>
            <a:r>
              <a:rPr lang="en-US" sz="1200" b="1" i="0" baseline="0" dirty="1">
                <a:solidFill>
                  <a:schemeClr val="tx1"/>
                </a:solidFill>
                <a:latin typeface="Arial"/>
                <a:cs typeface="Arial"/>
              </a:rPr>
              <a:t>white caption</a:t>
            </a:r>
            <a:r>
              <a:rPr lang="en-US" sz="1200" b="0" i="0" baseline="0" dirty="1">
                <a:solidFill>
                  <a:schemeClr val="tx1"/>
                </a:solidFill>
                <a:latin typeface="Arial"/>
                <a:cs typeface="Arial"/>
              </a:rPr>
              <a:t>. For a white or near-white background, use a </a:t>
            </a:r>
            <a:r>
              <a:rPr lang="en-US" sz="1200" b="1" i="0" baseline="0" dirty="1">
                <a:solidFill>
                  <a:schemeClr val="tx1"/>
                </a:solidFill>
                <a:latin typeface="Arial"/>
                <a:cs typeface="Arial"/>
              </a:rPr>
              <a:t>blue caption.</a:t>
            </a:r>
          </a:p>
        </p:txBody>
      </p:sp>
      <p:cxnSp>
        <p:nvCxnSpPr>
          <p:cNvPr id="9" name="Straight Arrow Connector 8"/>
          <p:cNvCxnSpPr/>
          <p:nvPr userDrawn="1"/>
        </p:nvCxnSpPr>
        <p:spPr>
          <a:xfrm flipV="1">
            <a:off x="838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userDrawn="1"/>
        </p:nvCxnSpPr>
        <p:spPr>
          <a:xfrm>
            <a:off x="838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userDrawn="1"/>
        </p:nvCxnSpPr>
        <p:spPr>
          <a:xfrm>
            <a:off x="-533400" y="7620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userDrawn="1"/>
        </p:nvCxnSpPr>
        <p:spPr>
          <a:xfrm>
            <a:off x="-533400" y="60960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2" name="Text Placeholder 23"/>
          <p:cNvSpPr>
            <a:spLocks noGrp="1"/>
          </p:cNvSpPr>
          <p:nvPr>
            <p:ph type="body" idx="15" hasCustomPrompt="1"/>
          </p:nvPr>
        </p:nvSpPr>
        <p:spPr>
          <a:xfrm>
            <a:off x="2438400" y="4022055"/>
            <a:ext cx="4267200" cy="397545"/>
          </a:xfrm>
          <a:prstGeom prst="rect"/>
        </p:spPr>
        <p:txBody>
          <a:bodyPr vert="horz" wrap="square" lIns="0" tIns="0" rIns="0" bIns="0" anchor="t" anchorCtr="0">
            <a:spAutoFit/>
          </a:bodyPr>
          <a:lstStyle>
            <a:lvl1pPr marL="0" indent="0" algn="ctr">
              <a:lnSpc>
                <a:spcPts val="3000"/>
              </a:lnSpc>
              <a:spcBef>
                <a:spcPct val="0"/>
              </a:spcBef>
              <a:spcAft>
                <a:spcPct val="0"/>
              </a:spcAft>
              <a:buNone/>
              <a:defRPr sz="3000" b="1" i="0" spc="-80">
                <a:solidFill>
                  <a:schemeClr val="tx1"/>
                </a:solidFill>
              </a:defRPr>
            </a:lvl1pPr>
          </a:lstStyle>
          <a:p>
            <a:pPr lvl="0"/>
            <a:r>
              <a:rPr lang="en-US" dirty="1"/>
              <a:t>Caption</a:t>
            </a:r>
          </a:p>
        </p:txBody>
      </p:sp>
      <p:cxnSp>
        <p:nvCxnSpPr>
          <p:cNvPr id="37" name="Straight Arrow Connector 36"/>
          <p:cNvCxnSpPr/>
          <p:nvPr userDrawn="1"/>
        </p:nvCxnSpPr>
        <p:spPr>
          <a:xfrm flipH="1">
            <a:off x="9144000" y="60960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40" name="Straight Connector 39"/>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1" name="Straight Connector 40"/>
          <p:cNvCxnSpPr/>
          <p:nvPr userDrawn="1"/>
        </p:nvCxnSpPr>
        <p:spPr>
          <a:xfrm>
            <a:off x="457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2" name="Straight Connector 41"/>
          <p:cNvCxnSpPr/>
          <p:nvPr userDrawn="1"/>
        </p:nvCxnSpPr>
        <p:spPr>
          <a:xfrm>
            <a:off x="457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3" name="Straight Connector 42"/>
          <p:cNvCxnSpPr/>
          <p:nvPr userDrawn="1"/>
        </p:nvCxnSpPr>
        <p:spPr>
          <a:xfrm flipH="1">
            <a:off x="-228600" y="3429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4" name="Straight Connector 43"/>
          <p:cNvCxnSpPr/>
          <p:nvPr userDrawn="1"/>
        </p:nvCxnSpPr>
        <p:spPr>
          <a:xfrm flipH="1">
            <a:off x="9144000" y="3429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sp>
        <p:nvSpPr>
          <p:cNvPr id="22"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134599047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40" name="Title Placeholder 1"/>
          <p:cNvSpPr>
            <a:spLocks noGrp="1"/>
          </p:cNvSpPr>
          <p:nvPr>
            <p:ph type="title" hasCustomPrompt="1"/>
          </p:nvPr>
        </p:nvSpPr>
        <p:spPr>
          <a:xfrm>
            <a:off x="3810000" y="685800"/>
            <a:ext cx="4572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41" name="Content Placeholder 2"/>
          <p:cNvSpPr>
            <a:spLocks noGrp="1"/>
          </p:cNvSpPr>
          <p:nvPr>
            <p:ph idx="1"/>
          </p:nvPr>
        </p:nvSpPr>
        <p:spPr>
          <a:xfrm>
            <a:off x="3810000" y="1752600"/>
            <a:ext cx="4572000" cy="4038601"/>
          </a:xfrm>
          <a:prstGeom prst="rect"/>
        </p:spPr>
        <p:txBody>
          <a:bodyPr lIns="0" tIns="0" rIns="0" bIns="0">
            <a:normAutofit/>
          </a:bodyPr>
          <a:lstStyle>
            <a:lvl1pPr>
              <a:lnSpc>
                <a:spcPct val="122000"/>
              </a:lnSpc>
              <a:spcBef>
                <a:spcPct val="0"/>
              </a:spcBef>
              <a:spcAft>
                <a:spcPct val="0"/>
              </a:spcAft>
              <a:buClr>
                <a:schemeClr val="accent3"/>
              </a:buClr>
              <a:defRPr sz="1800">
                <a:latin typeface="Arial" pitchFamily="34" charset="0"/>
                <a:cs typeface="Arial" pitchFamily="34" charset="0"/>
              </a:defRPr>
            </a:lvl1pPr>
            <a:lvl2pPr>
              <a:lnSpc>
                <a:spcPct val="122000"/>
              </a:lnSpc>
              <a:spcBef>
                <a:spcPct val="0"/>
              </a:spcBef>
              <a:spcAft>
                <a:spcPct val="0"/>
              </a:spcAft>
              <a:defRPr sz="1800">
                <a:latin typeface="Arial" pitchFamily="34" charset="0"/>
                <a:cs typeface="Arial" pitchFamily="34" charset="0"/>
              </a:defRPr>
            </a:lvl2pPr>
            <a:lvl3pPr>
              <a:lnSpc>
                <a:spcPct val="122000"/>
              </a:lnSpc>
              <a:spcBef>
                <a:spcPct val="0"/>
              </a:spcBef>
              <a:spcAft>
                <a:spcPct val="0"/>
              </a:spcAft>
              <a:defRPr sz="1800">
                <a:latin typeface="Arial" pitchFamily="34" charset="0"/>
                <a:cs typeface="Arial" pitchFamily="34" charset="0"/>
              </a:defRPr>
            </a:lvl3pPr>
            <a:lvl4pPr>
              <a:lnSpc>
                <a:spcPct val="122000"/>
              </a:lnSpc>
              <a:spcBef>
                <a:spcPct val="0"/>
              </a:spcBef>
              <a:spcAft>
                <a:spcPct val="0"/>
              </a:spcAft>
              <a:defRPr sz="1800">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cxnSp>
        <p:nvCxnSpPr>
          <p:cNvPr id="44" name="Straight Arrow Connector 43"/>
          <p:cNvCxnSpPr/>
          <p:nvPr userDrawn="1"/>
        </p:nvCxnSpPr>
        <p:spPr>
          <a:xfrm>
            <a:off x="-533400" y="1752600"/>
            <a:ext cx="533400" cy="0"/>
          </a:xfrm>
          <a:prstGeom prst="straightConnector1"/>
          <a:ln w="12700" cmpd="sng">
            <a:solidFill>
              <a:schemeClr val="tx1"/>
            </a:solidFill>
            <a:prstDash val="dash"/>
            <a:headEnd type="none"/>
            <a:tailEnd type="none"/>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userDrawn="1"/>
        </p:nvCxnSpPr>
        <p:spPr>
          <a:xfrm flipV="1">
            <a:off x="-533400" y="1371600"/>
            <a:ext cx="0" cy="381000"/>
          </a:xfrm>
          <a:prstGeom prst="straightConnector1"/>
          <a:ln w="12700" cmpd="sng">
            <a:solidFill>
              <a:schemeClr val="tx1"/>
            </a:solidFill>
            <a:prstDash val="dash"/>
            <a:tailEnd type="arrow"/>
          </a:ln>
        </p:spPr>
        <p:style>
          <a:lnRef idx="1">
            <a:schemeClr val="dk1"/>
          </a:lnRef>
          <a:fillRef idx="0">
            <a:schemeClr val="dk1"/>
          </a:fillRef>
          <a:effectRef idx="0">
            <a:schemeClr val="dk1"/>
          </a:effectRef>
          <a:fontRef idx="minor">
            <a:schemeClr val="tx1"/>
          </a:fontRef>
        </p:style>
      </p:cxnSp>
      <p:cxnSp>
        <p:nvCxnSpPr>
          <p:cNvPr id="46" name="Straight Arrow Connector 45"/>
          <p:cNvCxnSpPr/>
          <p:nvPr userDrawn="1"/>
        </p:nvCxnSpPr>
        <p:spPr>
          <a:xfrm>
            <a:off x="-1828800" y="1371600"/>
            <a:ext cx="18288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49" name="TextBox 48"/>
          <p:cNvSpPr txBox="1"/>
          <p:nvPr userDrawn="1"/>
        </p:nvSpPr>
        <p:spPr>
          <a:xfrm>
            <a:off x="9448800" y="8215"/>
            <a:ext cx="3124200" cy="3077765"/>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Left Sidebar Image</a:t>
            </a:r>
          </a:p>
          <a:p>
            <a:pPr marL="0" marR="0" indent="0" algn="l" defTabSz="914400" fontAlgn="auto" rtl="0" eaLnBrk="1" latinLnBrk="0" hangingPunct="1">
              <a:lnSpc>
                <a:spcPct val="100000"/>
              </a:lnSpc>
              <a:spcBef>
                <a:spcPct val="0"/>
              </a:spcBef>
              <a:spcAft>
                <a:spcPct val="0"/>
              </a:spcAft>
              <a:buClrTx/>
              <a:buSzTx/>
              <a:buFontTx/>
              <a:buNone/>
              <a:defRPr/>
            </a:pPr>
            <a:br>
              <a:rPr lang="en-US" sz="1800" b="0" i="0" baseline="0" dirty="1">
                <a:solidFill>
                  <a:srgbClr val="004E9C"/>
                </a:solidFill>
                <a:latin typeface="Arial"/>
                <a:cs typeface="Arial"/>
              </a:rPr>
            </a:br>
            <a:r>
              <a:rPr lang="en-US" sz="1200" b="0" i="0" baseline="0" dirty="1">
                <a:solidFill>
                  <a:schemeClr val="tx1"/>
                </a:solidFill>
                <a:latin typeface="Arial"/>
                <a:cs typeface="Arial"/>
              </a:rPr>
              <a:t>Use this slide to add a sidebar</a:t>
            </a: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image to your slide.</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The image should span the entire height of the slide.</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You can adjust the width of the sidebar by aligning to arrows at the top and bottom of the slide.</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Use the image cropping options to adjust the way the image is cropped.</a:t>
            </a:r>
          </a:p>
        </p:txBody>
      </p:sp>
      <p:cxnSp>
        <p:nvCxnSpPr>
          <p:cNvPr id="53" name="Straight Connector 52"/>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5" name="Straight Connector 54"/>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6" name="Straight Connector 55"/>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8" name="Straight Connector 57"/>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9" name="Straight Arrow Connector 58"/>
          <p:cNvCxnSpPr/>
          <p:nvPr userDrawn="1"/>
        </p:nvCxnSpPr>
        <p:spPr>
          <a:xfrm flipV="1">
            <a:off x="3048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0" name="Straight Arrow Connector 59"/>
          <p:cNvCxnSpPr/>
          <p:nvPr userDrawn="1"/>
        </p:nvCxnSpPr>
        <p:spPr>
          <a:xfrm flipV="1">
            <a:off x="3810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1" name="Straight Arrow Connector 60"/>
          <p:cNvCxnSpPr/>
          <p:nvPr userDrawn="1"/>
        </p:nvCxnSpPr>
        <p:spPr>
          <a:xfrm flipV="1">
            <a:off x="457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2" name="Straight Arrow Connector 61"/>
          <p:cNvCxnSpPr/>
          <p:nvPr userDrawn="1"/>
        </p:nvCxnSpPr>
        <p:spPr>
          <a:xfrm flipV="1">
            <a:off x="5334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3" name="Straight Arrow Connector 62"/>
          <p:cNvCxnSpPr/>
          <p:nvPr userDrawn="1"/>
        </p:nvCxnSpPr>
        <p:spPr>
          <a:xfrm flipV="1">
            <a:off x="6096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4" name="Straight Arrow Connector 63"/>
          <p:cNvCxnSpPr/>
          <p:nvPr userDrawn="1"/>
        </p:nvCxnSpPr>
        <p:spPr>
          <a:xfrm>
            <a:off x="3048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5" name="Straight Arrow Connector 64"/>
          <p:cNvCxnSpPr/>
          <p:nvPr userDrawn="1"/>
        </p:nvCxnSpPr>
        <p:spPr>
          <a:xfrm>
            <a:off x="3810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6" name="Straight Arrow Connector 65"/>
          <p:cNvCxnSpPr/>
          <p:nvPr userDrawn="1"/>
        </p:nvCxnSpPr>
        <p:spPr>
          <a:xfrm>
            <a:off x="457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userDrawn="1"/>
        </p:nvCxnSpPr>
        <p:spPr>
          <a:xfrm>
            <a:off x="5334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8" name="Straight Arrow Connector 67"/>
          <p:cNvCxnSpPr/>
          <p:nvPr userDrawn="1"/>
        </p:nvCxnSpPr>
        <p:spPr>
          <a:xfrm>
            <a:off x="6096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sp>
        <p:nvSpPr>
          <p:cNvPr id="26" name="TextBox 25"/>
          <p:cNvSpPr txBox="1"/>
          <p:nvPr userDrawn="1"/>
        </p:nvSpPr>
        <p:spPr>
          <a:xfrm>
            <a:off x="-3048000" y="990600"/>
            <a:ext cx="2514600" cy="1990288"/>
          </a:xfrm>
          <a:prstGeom prst="rect"/>
          <a:noFill/>
        </p:spPr>
        <p:txBody>
          <a:bodyPr wrap="square" lIns="254000" tIns="254000" rIns="254000" bIns="254000" rtlCol="0">
            <a:spAutoFit/>
          </a:bodyPr>
          <a:lstStyle/>
          <a:p>
            <a:pPr algn="l">
              <a:lnSpc>
                <a:spcPct val="100000"/>
              </a:lnSpc>
            </a:pPr>
            <a:r>
              <a:rPr lang="en-US" sz="1200" b="1" i="0" dirty="1">
                <a:solidFill>
                  <a:schemeClr val="accent1"/>
                </a:solidFill>
                <a:latin typeface="Arial"/>
                <a:cs typeface="Arial"/>
              </a:rPr>
              <a:t>Alignment:</a:t>
            </a:r>
          </a:p>
          <a:p>
            <a:pPr algn="l">
              <a:lnSpc>
                <a:spcPct val="100000"/>
              </a:lnSpc>
            </a:pPr>
            <a:endParaRPr lang="en-US" sz="1200" b="1" i="0">
              <a:solidFill>
                <a:schemeClr val="accent1"/>
              </a:solidFill>
              <a:latin typeface="Arial"/>
              <a:cs typeface="Arial"/>
            </a:endParaRPr>
          </a:p>
          <a:p>
            <a:pPr algn="l">
              <a:lnSpc>
                <a:spcPct val="100000"/>
              </a:lnSpc>
            </a:pPr>
            <a:r>
              <a:rPr lang="en-US" sz="1200" b="0" i="0" dirty="1">
                <a:solidFill>
                  <a:schemeClr val="tx1"/>
                </a:solidFill>
                <a:latin typeface="Arial"/>
                <a:cs typeface="Arial"/>
              </a:rPr>
              <a:t>If your title only spans one line and you need more space in the content area</a:t>
            </a:r>
            <a:r>
              <a:rPr lang="en-US" sz="1200" b="0" i="0" baseline="0" dirty="1">
                <a:solidFill>
                  <a:schemeClr val="tx1"/>
                </a:solidFill>
                <a:latin typeface="Arial"/>
                <a:cs typeface="Arial"/>
              </a:rPr>
              <a:t> </a:t>
            </a:r>
            <a:r>
              <a:rPr lang="en-US" sz="1200" b="0" i="0" dirty="1">
                <a:solidFill>
                  <a:schemeClr val="tx1"/>
                </a:solidFill>
                <a:latin typeface="Arial"/>
                <a:cs typeface="Arial"/>
              </a:rPr>
              <a:t>you can extend the height</a:t>
            </a:r>
            <a:r>
              <a:rPr lang="en-US" sz="1200" b="0" i="0" baseline="0" dirty="1">
                <a:solidFill>
                  <a:schemeClr val="tx1"/>
                </a:solidFill>
                <a:latin typeface="Arial"/>
                <a:cs typeface="Arial"/>
              </a:rPr>
              <a:t> of the content box so that the top edge aligns with this arrow.</a:t>
            </a:r>
          </a:p>
        </p:txBody>
      </p:sp>
      <p:sp>
        <p:nvSpPr>
          <p:cNvPr id="69" name="Picture Placeholder 2"/>
          <p:cNvSpPr>
            <a:spLocks noGrp="1"/>
          </p:cNvSpPr>
          <p:nvPr>
            <p:ph type="pic" sz="quarter" idx="13" hasCustomPrompt="1"/>
          </p:nvPr>
        </p:nvSpPr>
        <p:spPr>
          <a:xfrm>
            <a:off x="0" y="0"/>
            <a:ext cx="3048000" cy="6705600"/>
          </a:xfrm>
          <a:prstGeom prst="rect"/>
          <a:solidFill>
            <a:schemeClr val="bg2"/>
          </a:solidFill>
        </p:spPr>
        <p:txBody>
          <a:bodyPr lIns="254000" tIns="254000" rIns="254000" bIns="254000" anchor="t" anchorCtr="0"/>
          <a:lstStyle>
            <a:lvl1pPr marL="0" indent="0" algn="l">
              <a:lnSpc>
                <a:spcPts val="1600"/>
              </a:lnSpc>
              <a:spcBef>
                <a:spcPct val="0"/>
              </a:spcBef>
              <a:buNone/>
              <a:defRPr sz="1300" b="0" i="0" baseline="0">
                <a:solidFill>
                  <a:schemeClr val="tx1"/>
                </a:solidFill>
              </a:defRPr>
            </a:lvl1pPr>
          </a:lstStyle>
          <a:p>
            <a:r>
              <a:rPr lang="en-US" dirty="1"/>
              <a:t>Click on icon to add image.</a:t>
            </a:r>
          </a:p>
        </p:txBody>
      </p:sp>
      <p:pic>
        <p:nvPicPr>
          <p:cNvPr id="28" name="Picture 27"/>
          <p:cNvPicPr>
            <a:picLocks noChangeAspect="1"/>
          </p:cNvPicPr>
          <p:nvPr userDrawn="1"/>
        </p:nvPicPr>
        <p:blipFill>
          <a:blip r:embed="rId2"/>
          <a:srcRect/>
          <a:stretch>
            <a:fillRect/>
          </a:stretch>
        </p:blipFill>
        <p:spPr>
          <a:xfrm>
            <a:off x="0" y="6705600"/>
            <a:ext cx="9144000" cy="152400"/>
          </a:xfrm>
          <a:prstGeom prst="rect"/>
        </p:spPr>
      </p:pic>
      <p:pic>
        <p:nvPicPr>
          <p:cNvPr id="29" name="Picture 28"/>
          <p:cNvPicPr>
            <a:picLocks noChangeAspect="1"/>
          </p:cNvPicPr>
          <p:nvPr userDrawn="1"/>
        </p:nvPicPr>
        <p:blipFill>
          <a:blip r:embed="rId3"/>
          <a:srcRect/>
          <a:stretch>
            <a:fillRect/>
          </a:stretch>
        </p:blipFill>
        <p:spPr>
          <a:xfrm>
            <a:off x="6972300" y="6019800"/>
            <a:ext cx="1714500" cy="431800"/>
          </a:xfrm>
          <a:prstGeom prst="rect"/>
        </p:spPr>
      </p:pic>
      <p:sp>
        <p:nvSpPr>
          <p:cNvPr id="27"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173079239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Left with Subtitle">
    <p:bg>
      <p:bgPr>
        <a:solidFill>
          <a:srgbClr val="FFFFFF"/>
        </a:solidFill>
        <a:effectLst/>
      </p:bgPr>
    </p:bg>
    <p:spTree>
      <p:nvGrpSpPr>
        <p:cNvPr id="1" name=""/>
        <p:cNvGrpSpPr/>
        <p:nvPr/>
      </p:nvGrpSpPr>
      <p:grpSpPr>
        <a:xfrm>
          <a:off x="0" y="0"/>
          <a:ext cx="0" cy="0"/>
          <a:chOff x="0" y="0"/>
          <a:chExt cx="0" cy="0"/>
        </a:xfrm>
      </p:grpSpPr>
      <p:sp>
        <p:nvSpPr>
          <p:cNvPr id="74" name="Picture Placeholder 2"/>
          <p:cNvSpPr>
            <a:spLocks noGrp="1"/>
          </p:cNvSpPr>
          <p:nvPr>
            <p:ph type="pic" sz="quarter" idx="13" hasCustomPrompt="1"/>
          </p:nvPr>
        </p:nvSpPr>
        <p:spPr>
          <a:xfrm>
            <a:off x="0" y="0"/>
            <a:ext cx="3048000" cy="6705600"/>
          </a:xfrm>
          <a:prstGeom prst="rect"/>
          <a:solidFill>
            <a:schemeClr val="bg2"/>
          </a:solidFill>
        </p:spPr>
        <p:txBody>
          <a:bodyPr lIns="254000" tIns="254000" rIns="254000" bIns="254000" anchor="t" anchorCtr="0"/>
          <a:lstStyle>
            <a:lvl1pPr marL="0" indent="0" algn="l">
              <a:lnSpc>
                <a:spcPts val="1600"/>
              </a:lnSpc>
              <a:spcBef>
                <a:spcPct val="0"/>
              </a:spcBef>
              <a:buNone/>
              <a:defRPr sz="1300" b="0" i="0" baseline="0">
                <a:solidFill>
                  <a:schemeClr val="tx1"/>
                </a:solidFill>
              </a:defRPr>
            </a:lvl1pPr>
          </a:lstStyle>
          <a:p>
            <a:r>
              <a:rPr lang="en-US" dirty="1"/>
              <a:t>Click on icon to add image.</a:t>
            </a:r>
          </a:p>
        </p:txBody>
      </p:sp>
      <p:sp>
        <p:nvSpPr>
          <p:cNvPr id="39" name="Title Placeholder 1"/>
          <p:cNvSpPr>
            <a:spLocks noGrp="1"/>
          </p:cNvSpPr>
          <p:nvPr>
            <p:ph type="title" hasCustomPrompt="1"/>
          </p:nvPr>
        </p:nvSpPr>
        <p:spPr>
          <a:xfrm>
            <a:off x="3810000" y="685800"/>
            <a:ext cx="4572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37" name="Text Placeholder 3"/>
          <p:cNvSpPr>
            <a:spLocks noGrp="1"/>
          </p:cNvSpPr>
          <p:nvPr>
            <p:ph type="body" sz="quarter" idx="12" hasCustomPrompt="1"/>
          </p:nvPr>
        </p:nvSpPr>
        <p:spPr>
          <a:xfrm>
            <a:off x="3810000" y="1600200"/>
            <a:ext cx="4572000" cy="368300"/>
          </a:xfrm>
          <a:prstGeom prst="rect"/>
        </p:spPr>
        <p:txBody>
          <a:bodyPr lIns="0" tIns="25400" rIns="0" bIns="0" anchor="t" anchorCtr="0">
            <a:normAutofit/>
          </a:bodyPr>
          <a:lstStyle>
            <a:lvl1pPr marL="0" indent="0">
              <a:buNone/>
              <a:defRPr sz="2200" b="1" spc="-50" baseline="0">
                <a:solidFill>
                  <a:srgbClr val="000000"/>
                </a:solidFill>
              </a:defRPr>
            </a:lvl1pPr>
          </a:lstStyle>
          <a:p>
            <a:pPr lvl="0"/>
            <a:r>
              <a:rPr lang="en-US" dirty="1"/>
              <a:t>Click to edit subtitle</a:t>
            </a:r>
          </a:p>
        </p:txBody>
      </p:sp>
      <p:sp>
        <p:nvSpPr>
          <p:cNvPr id="40" name="Content Placeholder 2"/>
          <p:cNvSpPr>
            <a:spLocks noGrp="1"/>
          </p:cNvSpPr>
          <p:nvPr>
            <p:ph idx="14"/>
          </p:nvPr>
        </p:nvSpPr>
        <p:spPr>
          <a:xfrm>
            <a:off x="3810000" y="2057400"/>
            <a:ext cx="4572000" cy="3733800"/>
          </a:xfrm>
          <a:prstGeom prst="rect"/>
        </p:spPr>
        <p:txBody>
          <a:bodyPr lIns="0" tIns="25400" rIns="0" bIns="0">
            <a:normAutofit/>
          </a:bodyPr>
          <a:lstStyle>
            <a:lvl1pPr>
              <a:lnSpc>
                <a:spcPct val="122000"/>
              </a:lnSpc>
              <a:spcBef>
                <a:spcPct val="0"/>
              </a:spcBef>
              <a:spcAft>
                <a:spcPct val="0"/>
              </a:spcAft>
              <a:buClr>
                <a:schemeClr val="accent3"/>
              </a:buClr>
              <a:defRPr>
                <a:latin typeface="Arial" pitchFamily="34" charset="0"/>
                <a:cs typeface="Arial" pitchFamily="34" charset="0"/>
              </a:defRPr>
            </a:lvl1pPr>
            <a:lvl2pPr>
              <a:lnSpc>
                <a:spcPct val="122000"/>
              </a:lnSpc>
              <a:spcBef>
                <a:spcPct val="0"/>
              </a:spcBef>
              <a:spcAft>
                <a:spcPct val="0"/>
              </a:spcAft>
              <a:defRPr>
                <a:latin typeface="Arial" pitchFamily="34" charset="0"/>
                <a:cs typeface="Arial" pitchFamily="34" charset="0"/>
              </a:defRPr>
            </a:lvl2pPr>
            <a:lvl3pPr>
              <a:lnSpc>
                <a:spcPct val="122000"/>
              </a:lnSpc>
              <a:spcBef>
                <a:spcPct val="0"/>
              </a:spcBef>
              <a:spcAft>
                <a:spcPct val="0"/>
              </a:spcAft>
              <a:defRPr>
                <a:latin typeface="Arial" pitchFamily="34" charset="0"/>
                <a:cs typeface="Arial" pitchFamily="34" charset="0"/>
              </a:defRPr>
            </a:lvl3pPr>
            <a:lvl4pPr>
              <a:lnSpc>
                <a:spcPct val="122000"/>
              </a:lnSpc>
              <a:spcBef>
                <a:spcPct val="0"/>
              </a:spcBef>
              <a:spcAft>
                <a:spcPct val="0"/>
              </a:spcAft>
              <a:defRPr>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baseline="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43" name="TextBox 42"/>
          <p:cNvSpPr txBox="1"/>
          <p:nvPr userDrawn="1"/>
        </p:nvSpPr>
        <p:spPr>
          <a:xfrm>
            <a:off x="9448800" y="8215"/>
            <a:ext cx="3124200" cy="3323986"/>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Left Sidebar Image</a:t>
            </a:r>
          </a:p>
          <a:p>
            <a:pPr marL="0" marR="0" indent="0" algn="l" defTabSz="914400" fontAlgn="auto" rtl="0" eaLnBrk="1" latinLnBrk="0" hangingPunct="1">
              <a:lnSpc>
                <a:spcPct val="100000"/>
              </a:lnSpc>
              <a:spcBef>
                <a:spcPct val="0"/>
              </a:spcBef>
              <a:spcAft>
                <a:spcPct val="0"/>
              </a:spcAft>
              <a:buClrTx/>
              <a:buSzTx/>
              <a:buFontTx/>
              <a:buNone/>
              <a:defRPr/>
            </a:pPr>
            <a:r>
              <a:rPr lang="en-US" sz="1800" b="1" i="0" baseline="0" dirty="1">
                <a:solidFill>
                  <a:srgbClr val="004E9C"/>
                </a:solidFill>
                <a:latin typeface="Arial"/>
                <a:cs typeface="Arial"/>
              </a:rPr>
              <a:t>with Subtitle</a:t>
            </a:r>
          </a:p>
          <a:p>
            <a:pPr marL="0" marR="0" indent="0" algn="l" defTabSz="914400" fontAlgn="auto" rtl="0" eaLnBrk="1" latinLnBrk="0" hangingPunct="1">
              <a:lnSpc>
                <a:spcPct val="100000"/>
              </a:lnSpc>
              <a:spcBef>
                <a:spcPct val="0"/>
              </a:spcBef>
              <a:spcAft>
                <a:spcPct val="0"/>
              </a:spcAft>
              <a:buClrTx/>
              <a:buSzTx/>
              <a:buFontTx/>
              <a:buNone/>
              <a:defRPr/>
            </a:pPr>
            <a:br>
              <a:rPr lang="en-US" sz="1800" b="0" i="0" baseline="0" dirty="1">
                <a:solidFill>
                  <a:srgbClr val="004E9C"/>
                </a:solidFill>
                <a:latin typeface="Arial"/>
                <a:cs typeface="Arial"/>
              </a:rPr>
            </a:br>
            <a:r>
              <a:rPr lang="en-US" sz="1200" b="0" i="0" baseline="0" dirty="1">
                <a:solidFill>
                  <a:schemeClr val="tx1"/>
                </a:solidFill>
                <a:latin typeface="Arial"/>
                <a:cs typeface="Arial"/>
              </a:rPr>
              <a:t>Use this slide to add a sidebar </a:t>
            </a: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image to your slide.</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The image should span the entire height of the slide.</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You can adjust the width of the sidebar by aligning to arrows at the top and bottom of the slide.</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Use the image cropping options to adjust the way the image is cropped.</a:t>
            </a:r>
          </a:p>
        </p:txBody>
      </p:sp>
      <p:cxnSp>
        <p:nvCxnSpPr>
          <p:cNvPr id="47" name="Straight Connector 46"/>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9" name="Straight Connector 48"/>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0" name="Straight Connector 49"/>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2" name="Straight Connector 51"/>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3" name="Straight Arrow Connector 62"/>
          <p:cNvCxnSpPr/>
          <p:nvPr userDrawn="1"/>
        </p:nvCxnSpPr>
        <p:spPr>
          <a:xfrm flipV="1">
            <a:off x="3048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4" name="Straight Arrow Connector 63"/>
          <p:cNvCxnSpPr/>
          <p:nvPr userDrawn="1"/>
        </p:nvCxnSpPr>
        <p:spPr>
          <a:xfrm flipV="1">
            <a:off x="3810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5" name="Straight Arrow Connector 64"/>
          <p:cNvCxnSpPr/>
          <p:nvPr userDrawn="1"/>
        </p:nvCxnSpPr>
        <p:spPr>
          <a:xfrm flipV="1">
            <a:off x="457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6" name="Straight Arrow Connector 65"/>
          <p:cNvCxnSpPr/>
          <p:nvPr userDrawn="1"/>
        </p:nvCxnSpPr>
        <p:spPr>
          <a:xfrm flipV="1">
            <a:off x="5334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userDrawn="1"/>
        </p:nvCxnSpPr>
        <p:spPr>
          <a:xfrm flipV="1">
            <a:off x="6096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8" name="Straight Arrow Connector 67"/>
          <p:cNvCxnSpPr/>
          <p:nvPr userDrawn="1"/>
        </p:nvCxnSpPr>
        <p:spPr>
          <a:xfrm>
            <a:off x="3048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9" name="Straight Arrow Connector 68"/>
          <p:cNvCxnSpPr/>
          <p:nvPr userDrawn="1"/>
        </p:nvCxnSpPr>
        <p:spPr>
          <a:xfrm>
            <a:off x="3810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70" name="Straight Arrow Connector 69"/>
          <p:cNvCxnSpPr/>
          <p:nvPr userDrawn="1"/>
        </p:nvCxnSpPr>
        <p:spPr>
          <a:xfrm>
            <a:off x="457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71" name="Straight Arrow Connector 70"/>
          <p:cNvCxnSpPr/>
          <p:nvPr userDrawn="1"/>
        </p:nvCxnSpPr>
        <p:spPr>
          <a:xfrm>
            <a:off x="5334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72" name="Straight Arrow Connector 71"/>
          <p:cNvCxnSpPr/>
          <p:nvPr userDrawn="1"/>
        </p:nvCxnSpPr>
        <p:spPr>
          <a:xfrm>
            <a:off x="6096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pic>
        <p:nvPicPr>
          <p:cNvPr id="24" name="Picture 23"/>
          <p:cNvPicPr>
            <a:picLocks noChangeAspect="1"/>
          </p:cNvPicPr>
          <p:nvPr userDrawn="1"/>
        </p:nvPicPr>
        <p:blipFill>
          <a:blip r:embed="rId2"/>
          <a:srcRect/>
          <a:stretch>
            <a:fillRect/>
          </a:stretch>
        </p:blipFill>
        <p:spPr>
          <a:xfrm>
            <a:off x="0" y="6705600"/>
            <a:ext cx="9144000" cy="152400"/>
          </a:xfrm>
          <a:prstGeom prst="rect"/>
        </p:spPr>
      </p:pic>
      <p:pic>
        <p:nvPicPr>
          <p:cNvPr id="25" name="Picture 24"/>
          <p:cNvPicPr>
            <a:picLocks noChangeAspect="1"/>
          </p:cNvPicPr>
          <p:nvPr userDrawn="1"/>
        </p:nvPicPr>
        <p:blipFill>
          <a:blip r:embed="rId3"/>
          <a:srcRect/>
          <a:stretch>
            <a:fillRect/>
          </a:stretch>
        </p:blipFill>
        <p:spPr>
          <a:xfrm>
            <a:off x="6972300" y="6019800"/>
            <a:ext cx="1714500" cy="431800"/>
          </a:xfrm>
          <a:prstGeom prst="rect"/>
        </p:spPr>
      </p:pic>
      <p:sp>
        <p:nvSpPr>
          <p:cNvPr id="23"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371100408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Right">
    <p:bg>
      <p:bgPr>
        <a:solidFill>
          <a:srgbClr val="FFFFFF"/>
        </a:solidFill>
        <a:effectLst/>
      </p:bgPr>
    </p:bg>
    <p:spTree>
      <p:nvGrpSpPr>
        <p:cNvPr id="1" name=""/>
        <p:cNvGrpSpPr/>
        <p:nvPr/>
      </p:nvGrpSpPr>
      <p:grpSpPr>
        <a:xfrm>
          <a:off x="0" y="0"/>
          <a:ext cx="0" cy="0"/>
          <a:chOff x="0" y="0"/>
          <a:chExt cx="0" cy="0"/>
        </a:xfrm>
      </p:grpSpPr>
      <p:sp>
        <p:nvSpPr>
          <p:cNvPr id="63" name="Picture Placeholder 2"/>
          <p:cNvSpPr>
            <a:spLocks noGrp="1"/>
          </p:cNvSpPr>
          <p:nvPr>
            <p:ph type="pic" sz="quarter" idx="13" hasCustomPrompt="1"/>
          </p:nvPr>
        </p:nvSpPr>
        <p:spPr>
          <a:xfrm>
            <a:off x="6096000" y="0"/>
            <a:ext cx="3048000" cy="6705600"/>
          </a:xfrm>
          <a:prstGeom prst="rect"/>
          <a:solidFill>
            <a:schemeClr val="bg2"/>
          </a:solidFill>
        </p:spPr>
        <p:txBody>
          <a:bodyPr lIns="254000" tIns="254000" rIns="254000" bIns="254000" anchor="t" anchorCtr="0"/>
          <a:lstStyle>
            <a:lvl1pPr marL="0" indent="0" algn="l">
              <a:lnSpc>
                <a:spcPts val="1600"/>
              </a:lnSpc>
              <a:spcBef>
                <a:spcPct val="0"/>
              </a:spcBef>
              <a:buNone/>
              <a:defRPr sz="1300" b="0" i="0" baseline="0">
                <a:solidFill>
                  <a:schemeClr val="tx1"/>
                </a:solidFill>
              </a:defRPr>
            </a:lvl1pPr>
          </a:lstStyle>
          <a:p>
            <a:r>
              <a:rPr lang="en-US" dirty="1"/>
              <a:t>Click on icon to add image.</a:t>
            </a:r>
          </a:p>
        </p:txBody>
      </p:sp>
      <p:sp>
        <p:nvSpPr>
          <p:cNvPr id="32" name="Title Placeholder 1"/>
          <p:cNvSpPr>
            <a:spLocks noGrp="1"/>
          </p:cNvSpPr>
          <p:nvPr>
            <p:ph type="title" hasCustomPrompt="1"/>
          </p:nvPr>
        </p:nvSpPr>
        <p:spPr>
          <a:xfrm>
            <a:off x="762000" y="685800"/>
            <a:ext cx="4572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35" name="Content Placeholder 2"/>
          <p:cNvSpPr>
            <a:spLocks noGrp="1"/>
          </p:cNvSpPr>
          <p:nvPr>
            <p:ph idx="1"/>
          </p:nvPr>
        </p:nvSpPr>
        <p:spPr>
          <a:xfrm>
            <a:off x="762000" y="1752600"/>
            <a:ext cx="4572000" cy="4038601"/>
          </a:xfrm>
          <a:prstGeom prst="rect"/>
        </p:spPr>
        <p:txBody>
          <a:bodyPr lIns="0" tIns="0" rIns="0" bIns="0">
            <a:normAutofit/>
          </a:bodyPr>
          <a:lstStyle>
            <a:lvl1pPr>
              <a:lnSpc>
                <a:spcPct val="122000"/>
              </a:lnSpc>
              <a:spcBef>
                <a:spcPct val="0"/>
              </a:spcBef>
              <a:spcAft>
                <a:spcPct val="0"/>
              </a:spcAft>
              <a:buClr>
                <a:schemeClr val="accent3"/>
              </a:buClr>
              <a:defRPr sz="1800">
                <a:latin typeface="Arial" pitchFamily="34" charset="0"/>
                <a:cs typeface="Arial" pitchFamily="34" charset="0"/>
              </a:defRPr>
            </a:lvl1pPr>
            <a:lvl2pPr>
              <a:lnSpc>
                <a:spcPct val="122000"/>
              </a:lnSpc>
              <a:spcBef>
                <a:spcPct val="0"/>
              </a:spcBef>
              <a:spcAft>
                <a:spcPct val="0"/>
              </a:spcAft>
              <a:defRPr sz="1800">
                <a:latin typeface="Arial" pitchFamily="34" charset="0"/>
                <a:cs typeface="Arial" pitchFamily="34" charset="0"/>
              </a:defRPr>
            </a:lvl2pPr>
            <a:lvl3pPr>
              <a:lnSpc>
                <a:spcPct val="122000"/>
              </a:lnSpc>
              <a:spcBef>
                <a:spcPct val="0"/>
              </a:spcBef>
              <a:spcAft>
                <a:spcPct val="0"/>
              </a:spcAft>
              <a:defRPr sz="1800">
                <a:latin typeface="Arial" pitchFamily="34" charset="0"/>
                <a:cs typeface="Arial" pitchFamily="34" charset="0"/>
              </a:defRPr>
            </a:lvl3pPr>
            <a:lvl4pPr>
              <a:lnSpc>
                <a:spcPct val="122000"/>
              </a:lnSpc>
              <a:spcBef>
                <a:spcPct val="0"/>
              </a:spcBef>
              <a:spcAft>
                <a:spcPct val="0"/>
              </a:spcAft>
              <a:defRPr sz="1800">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cxnSp>
        <p:nvCxnSpPr>
          <p:cNvPr id="37" name="Straight Arrow Connector 36"/>
          <p:cNvCxnSpPr/>
          <p:nvPr userDrawn="1"/>
        </p:nvCxnSpPr>
        <p:spPr>
          <a:xfrm>
            <a:off x="-533400" y="1752600"/>
            <a:ext cx="533400" cy="0"/>
          </a:xfrm>
          <a:prstGeom prst="straightConnector1"/>
          <a:ln w="12700" cmpd="sng">
            <a:solidFill>
              <a:schemeClr val="tx1"/>
            </a:solidFill>
            <a:prstDash val="dash"/>
            <a:headEnd type="none"/>
            <a:tailEnd type="none"/>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userDrawn="1"/>
        </p:nvCxnSpPr>
        <p:spPr>
          <a:xfrm flipV="1">
            <a:off x="-533400" y="1371600"/>
            <a:ext cx="0" cy="381000"/>
          </a:xfrm>
          <a:prstGeom prst="straightConnector1"/>
          <a:ln w="12700" cmpd="sng">
            <a:solidFill>
              <a:schemeClr val="tx1"/>
            </a:solidFill>
            <a:prstDash val="dash"/>
            <a:tailEnd type="arrow"/>
          </a:ln>
        </p:spPr>
        <p:style>
          <a:lnRef idx="1">
            <a:schemeClr val="dk1"/>
          </a:lnRef>
          <a:fillRef idx="0">
            <a:schemeClr val="dk1"/>
          </a:fillRef>
          <a:effectRef idx="0">
            <a:schemeClr val="dk1"/>
          </a:effectRef>
          <a:fontRef idx="minor">
            <a:schemeClr val="tx1"/>
          </a:fontRef>
        </p:style>
      </p:cxnSp>
      <p:cxnSp>
        <p:nvCxnSpPr>
          <p:cNvPr id="39" name="Straight Arrow Connector 38"/>
          <p:cNvCxnSpPr/>
          <p:nvPr userDrawn="1"/>
        </p:nvCxnSpPr>
        <p:spPr>
          <a:xfrm>
            <a:off x="-1828800" y="1371600"/>
            <a:ext cx="18288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42" name="TextBox 41"/>
          <p:cNvSpPr txBox="1"/>
          <p:nvPr userDrawn="1"/>
        </p:nvSpPr>
        <p:spPr>
          <a:xfrm>
            <a:off x="9448800" y="8215"/>
            <a:ext cx="3124200" cy="3077765"/>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Right Sidebar Image</a:t>
            </a:r>
            <a:endParaRPr lang="en-US" sz="1800" b="1" i="0" baseline="0">
              <a:solidFill>
                <a:srgbClr val="004E9C"/>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br>
              <a:rPr lang="en-US" sz="1800" b="0" i="0" baseline="0" dirty="1">
                <a:solidFill>
                  <a:srgbClr val="004E9C"/>
                </a:solidFill>
                <a:latin typeface="Arial"/>
                <a:cs typeface="Arial"/>
              </a:rPr>
            </a:br>
            <a:r>
              <a:rPr lang="en-US" sz="1200" b="0" i="0" baseline="0" dirty="1">
                <a:solidFill>
                  <a:schemeClr val="tx1"/>
                </a:solidFill>
                <a:latin typeface="Arial"/>
                <a:cs typeface="Arial"/>
              </a:rPr>
              <a:t>Use this slide to add a sidebar</a:t>
            </a: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image to your slide.</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The image should span the entire height of the slide.</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You can adjust the width of the sidebar by aligning to arrows at the top and bottom of the slide.</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Use the image cropping options to adjust the way the image is cropped.</a:t>
            </a:r>
          </a:p>
        </p:txBody>
      </p:sp>
      <p:cxnSp>
        <p:nvCxnSpPr>
          <p:cNvPr id="43" name="Straight Connector 42"/>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4" name="Straight Connector 43"/>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6" name="Straight Connector 45"/>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9" name="Straight Connector 48"/>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1" name="Straight Arrow Connector 50"/>
          <p:cNvCxnSpPr/>
          <p:nvPr userDrawn="1"/>
        </p:nvCxnSpPr>
        <p:spPr>
          <a:xfrm flipV="1">
            <a:off x="3048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2" name="Straight Arrow Connector 51"/>
          <p:cNvCxnSpPr/>
          <p:nvPr userDrawn="1"/>
        </p:nvCxnSpPr>
        <p:spPr>
          <a:xfrm flipV="1">
            <a:off x="3810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3" name="Straight Arrow Connector 52"/>
          <p:cNvCxnSpPr/>
          <p:nvPr userDrawn="1"/>
        </p:nvCxnSpPr>
        <p:spPr>
          <a:xfrm flipV="1">
            <a:off x="457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4" name="Straight Arrow Connector 53"/>
          <p:cNvCxnSpPr/>
          <p:nvPr userDrawn="1"/>
        </p:nvCxnSpPr>
        <p:spPr>
          <a:xfrm flipV="1">
            <a:off x="5334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5" name="Straight Arrow Connector 54"/>
          <p:cNvCxnSpPr/>
          <p:nvPr userDrawn="1"/>
        </p:nvCxnSpPr>
        <p:spPr>
          <a:xfrm flipV="1">
            <a:off x="6096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6" name="Straight Arrow Connector 55"/>
          <p:cNvCxnSpPr/>
          <p:nvPr userDrawn="1"/>
        </p:nvCxnSpPr>
        <p:spPr>
          <a:xfrm>
            <a:off x="3048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userDrawn="1"/>
        </p:nvCxnSpPr>
        <p:spPr>
          <a:xfrm>
            <a:off x="3810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8" name="Straight Arrow Connector 57"/>
          <p:cNvCxnSpPr/>
          <p:nvPr userDrawn="1"/>
        </p:nvCxnSpPr>
        <p:spPr>
          <a:xfrm>
            <a:off x="457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9" name="Straight Arrow Connector 58"/>
          <p:cNvCxnSpPr/>
          <p:nvPr userDrawn="1"/>
        </p:nvCxnSpPr>
        <p:spPr>
          <a:xfrm>
            <a:off x="5334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0" name="Straight Arrow Connector 59"/>
          <p:cNvCxnSpPr/>
          <p:nvPr userDrawn="1"/>
        </p:nvCxnSpPr>
        <p:spPr>
          <a:xfrm>
            <a:off x="6096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sp>
        <p:nvSpPr>
          <p:cNvPr id="26" name="TextBox 25"/>
          <p:cNvSpPr txBox="1"/>
          <p:nvPr userDrawn="1"/>
        </p:nvSpPr>
        <p:spPr>
          <a:xfrm>
            <a:off x="-3048000" y="990600"/>
            <a:ext cx="2514600" cy="1990288"/>
          </a:xfrm>
          <a:prstGeom prst="rect"/>
          <a:noFill/>
        </p:spPr>
        <p:txBody>
          <a:bodyPr wrap="square" lIns="254000" tIns="254000" rIns="254000" bIns="254000" rtlCol="0">
            <a:spAutoFit/>
          </a:bodyPr>
          <a:lstStyle/>
          <a:p>
            <a:pPr algn="l">
              <a:lnSpc>
                <a:spcPct val="100000"/>
              </a:lnSpc>
            </a:pPr>
            <a:r>
              <a:rPr lang="en-US" sz="1200" b="1" i="0" dirty="1">
                <a:solidFill>
                  <a:schemeClr val="accent1"/>
                </a:solidFill>
                <a:latin typeface="Arial"/>
                <a:cs typeface="Arial"/>
              </a:rPr>
              <a:t>Alignment:</a:t>
            </a:r>
          </a:p>
          <a:p>
            <a:pPr algn="l">
              <a:lnSpc>
                <a:spcPct val="100000"/>
              </a:lnSpc>
            </a:pPr>
            <a:endParaRPr lang="en-US" sz="1200" b="1" i="0">
              <a:solidFill>
                <a:schemeClr val="accent1"/>
              </a:solidFill>
              <a:latin typeface="Arial"/>
              <a:cs typeface="Arial"/>
            </a:endParaRPr>
          </a:p>
          <a:p>
            <a:pPr algn="l">
              <a:lnSpc>
                <a:spcPct val="100000"/>
              </a:lnSpc>
            </a:pPr>
            <a:r>
              <a:rPr lang="en-US" sz="1200" b="0" i="0" dirty="1">
                <a:solidFill>
                  <a:schemeClr val="tx1"/>
                </a:solidFill>
                <a:latin typeface="Arial"/>
                <a:cs typeface="Arial"/>
              </a:rPr>
              <a:t>If your title only spans one line and you need more space in the content area</a:t>
            </a:r>
            <a:r>
              <a:rPr lang="en-US" sz="1200" b="0" i="0" baseline="0" dirty="1">
                <a:solidFill>
                  <a:schemeClr val="tx1"/>
                </a:solidFill>
                <a:latin typeface="Arial"/>
                <a:cs typeface="Arial"/>
              </a:rPr>
              <a:t> </a:t>
            </a:r>
            <a:r>
              <a:rPr lang="en-US" sz="1200" b="0" i="0" dirty="1">
                <a:solidFill>
                  <a:schemeClr val="tx1"/>
                </a:solidFill>
                <a:latin typeface="Arial"/>
                <a:cs typeface="Arial"/>
              </a:rPr>
              <a:t>you can extend the height</a:t>
            </a:r>
            <a:r>
              <a:rPr lang="en-US" sz="1200" b="0" i="0" baseline="0" dirty="1">
                <a:solidFill>
                  <a:schemeClr val="tx1"/>
                </a:solidFill>
                <a:latin typeface="Arial"/>
                <a:cs typeface="Arial"/>
              </a:rPr>
              <a:t> of the content box so that the top edge aligns with this arrow.</a:t>
            </a:r>
          </a:p>
        </p:txBody>
      </p:sp>
      <p:pic>
        <p:nvPicPr>
          <p:cNvPr id="28" name="Picture 27"/>
          <p:cNvPicPr>
            <a:picLocks noChangeAspect="1"/>
          </p:cNvPicPr>
          <p:nvPr userDrawn="1"/>
        </p:nvPicPr>
        <p:blipFill>
          <a:blip r:embed="rId2"/>
          <a:srcRect/>
          <a:stretch>
            <a:fillRect/>
          </a:stretch>
        </p:blipFill>
        <p:spPr>
          <a:xfrm>
            <a:off x="0" y="6705600"/>
            <a:ext cx="9144000" cy="152400"/>
          </a:xfrm>
          <a:prstGeom prst="rect"/>
        </p:spPr>
      </p:pic>
      <p:sp>
        <p:nvSpPr>
          <p:cNvPr id="25"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2047862205"/>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Right with Subtitle">
    <p:bg>
      <p:bgPr>
        <a:solidFill>
          <a:srgbClr val="FFFFFF"/>
        </a:solidFill>
        <a:effectLst/>
      </p:bgPr>
    </p:bg>
    <p:spTree>
      <p:nvGrpSpPr>
        <p:cNvPr id="1" name=""/>
        <p:cNvGrpSpPr/>
        <p:nvPr/>
      </p:nvGrpSpPr>
      <p:grpSpPr>
        <a:xfrm>
          <a:off x="0" y="0"/>
          <a:ext cx="0" cy="0"/>
          <a:chOff x="0" y="0"/>
          <a:chExt cx="0" cy="0"/>
        </a:xfrm>
      </p:grpSpPr>
      <p:sp>
        <p:nvSpPr>
          <p:cNvPr id="54" name="Picture Placeholder 2"/>
          <p:cNvSpPr>
            <a:spLocks noGrp="1"/>
          </p:cNvSpPr>
          <p:nvPr>
            <p:ph type="pic" sz="quarter" idx="13" hasCustomPrompt="1"/>
          </p:nvPr>
        </p:nvSpPr>
        <p:spPr>
          <a:xfrm>
            <a:off x="6096000" y="0"/>
            <a:ext cx="3048000" cy="6705600"/>
          </a:xfrm>
          <a:prstGeom prst="rect"/>
          <a:solidFill>
            <a:schemeClr val="bg2"/>
          </a:solidFill>
        </p:spPr>
        <p:txBody>
          <a:bodyPr lIns="254000" tIns="254000" rIns="254000" bIns="254000" anchor="t" anchorCtr="0"/>
          <a:lstStyle>
            <a:lvl1pPr marL="0" indent="0" algn="l">
              <a:lnSpc>
                <a:spcPts val="1600"/>
              </a:lnSpc>
              <a:spcBef>
                <a:spcPct val="0"/>
              </a:spcBef>
              <a:buNone/>
              <a:defRPr sz="1300" b="0" i="0" baseline="0">
                <a:solidFill>
                  <a:schemeClr val="tx1"/>
                </a:solidFill>
              </a:defRPr>
            </a:lvl1pPr>
          </a:lstStyle>
          <a:p>
            <a:r>
              <a:rPr lang="en-US" dirty="1"/>
              <a:t>Click on icon to add image.</a:t>
            </a:r>
          </a:p>
        </p:txBody>
      </p:sp>
      <p:sp>
        <p:nvSpPr>
          <p:cNvPr id="29" name="Title Placeholder 1"/>
          <p:cNvSpPr>
            <a:spLocks noGrp="1"/>
          </p:cNvSpPr>
          <p:nvPr>
            <p:ph type="title" hasCustomPrompt="1"/>
          </p:nvPr>
        </p:nvSpPr>
        <p:spPr>
          <a:xfrm>
            <a:off x="762000" y="685800"/>
            <a:ext cx="4572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17" name="Text Placeholder 3"/>
          <p:cNvSpPr>
            <a:spLocks noGrp="1"/>
          </p:cNvSpPr>
          <p:nvPr>
            <p:ph type="body" sz="quarter" idx="12" hasCustomPrompt="1"/>
          </p:nvPr>
        </p:nvSpPr>
        <p:spPr>
          <a:xfrm>
            <a:off x="762000" y="1600200"/>
            <a:ext cx="4572000" cy="368300"/>
          </a:xfrm>
          <a:prstGeom prst="rect"/>
        </p:spPr>
        <p:txBody>
          <a:bodyPr lIns="0" tIns="25400" rIns="0" bIns="0" anchor="t" anchorCtr="0">
            <a:normAutofit/>
          </a:bodyPr>
          <a:lstStyle>
            <a:lvl1pPr marL="0" indent="0">
              <a:buNone/>
              <a:defRPr sz="2200" b="1" spc="-50" baseline="0">
                <a:solidFill>
                  <a:srgbClr val="000000"/>
                </a:solidFill>
              </a:defRPr>
            </a:lvl1pPr>
          </a:lstStyle>
          <a:p>
            <a:pPr lvl="0"/>
            <a:r>
              <a:rPr lang="en-US" dirty="1"/>
              <a:t>Click to edit subtitle</a:t>
            </a:r>
          </a:p>
        </p:txBody>
      </p:sp>
      <p:sp>
        <p:nvSpPr>
          <p:cNvPr id="31" name="Content Placeholder 2"/>
          <p:cNvSpPr>
            <a:spLocks noGrp="1"/>
          </p:cNvSpPr>
          <p:nvPr>
            <p:ph idx="14"/>
          </p:nvPr>
        </p:nvSpPr>
        <p:spPr>
          <a:xfrm>
            <a:off x="762000" y="2057400"/>
            <a:ext cx="4572000" cy="3733800"/>
          </a:xfrm>
          <a:prstGeom prst="rect"/>
        </p:spPr>
        <p:txBody>
          <a:bodyPr lIns="0" tIns="25400" rIns="0" bIns="0">
            <a:normAutofit/>
          </a:bodyPr>
          <a:lstStyle>
            <a:lvl1pPr>
              <a:lnSpc>
                <a:spcPct val="122000"/>
              </a:lnSpc>
              <a:spcBef>
                <a:spcPct val="0"/>
              </a:spcBef>
              <a:spcAft>
                <a:spcPct val="0"/>
              </a:spcAft>
              <a:buClr>
                <a:schemeClr val="accent3"/>
              </a:buClr>
              <a:defRPr>
                <a:latin typeface="Arial" pitchFamily="34" charset="0"/>
                <a:cs typeface="Arial" pitchFamily="34" charset="0"/>
              </a:defRPr>
            </a:lvl1pPr>
            <a:lvl2pPr>
              <a:lnSpc>
                <a:spcPct val="122000"/>
              </a:lnSpc>
              <a:spcBef>
                <a:spcPct val="0"/>
              </a:spcBef>
              <a:spcAft>
                <a:spcPct val="0"/>
              </a:spcAft>
              <a:defRPr>
                <a:latin typeface="Arial" pitchFamily="34" charset="0"/>
                <a:cs typeface="Arial" pitchFamily="34" charset="0"/>
              </a:defRPr>
            </a:lvl2pPr>
            <a:lvl3pPr>
              <a:lnSpc>
                <a:spcPct val="122000"/>
              </a:lnSpc>
              <a:spcBef>
                <a:spcPct val="0"/>
              </a:spcBef>
              <a:spcAft>
                <a:spcPct val="0"/>
              </a:spcAft>
              <a:defRPr>
                <a:latin typeface="Arial" pitchFamily="34" charset="0"/>
                <a:cs typeface="Arial" pitchFamily="34" charset="0"/>
              </a:defRPr>
            </a:lvl3pPr>
            <a:lvl4pPr>
              <a:lnSpc>
                <a:spcPct val="122000"/>
              </a:lnSpc>
              <a:spcBef>
                <a:spcPct val="0"/>
              </a:spcBef>
              <a:spcAft>
                <a:spcPct val="0"/>
              </a:spcAft>
              <a:defRPr>
                <a:latin typeface="Arial" pitchFamily="34" charset="0"/>
                <a:cs typeface="Arial" pitchFamily="34" charset="0"/>
              </a:defRPr>
            </a:lvl4pPr>
            <a:lvl5pPr marL="1270000" marR="0" indent="-28575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baseline="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34" name="TextBox 33"/>
          <p:cNvSpPr txBox="1"/>
          <p:nvPr userDrawn="1"/>
        </p:nvSpPr>
        <p:spPr>
          <a:xfrm>
            <a:off x="9448800" y="8215"/>
            <a:ext cx="3124200" cy="3323986"/>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Right Sidebar Image with Subtitle.</a:t>
            </a:r>
            <a:endParaRPr lang="en-US" sz="1800" b="1" i="0" baseline="0">
              <a:solidFill>
                <a:srgbClr val="004E9C"/>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br>
              <a:rPr lang="en-US" sz="1800" b="0" i="0" baseline="0" dirty="1">
                <a:solidFill>
                  <a:srgbClr val="004E9C"/>
                </a:solidFill>
                <a:latin typeface="Arial"/>
                <a:cs typeface="Arial"/>
              </a:rPr>
            </a:br>
            <a:r>
              <a:rPr lang="en-US" sz="1200" b="0" i="0" baseline="0" dirty="1">
                <a:solidFill>
                  <a:schemeClr val="tx1"/>
                </a:solidFill>
                <a:latin typeface="Arial"/>
                <a:cs typeface="Arial"/>
              </a:rPr>
              <a:t>Use this slide to add a sidebar </a:t>
            </a: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image to your slide.</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The image should span the entire height of the slide.</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You can adjust the width of the sidebar by aligning to arrows at the top and bottom of the slide.</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Use the image cropping options to adjust the way the image is cropped.</a:t>
            </a:r>
          </a:p>
        </p:txBody>
      </p:sp>
      <p:cxnSp>
        <p:nvCxnSpPr>
          <p:cNvPr id="35" name="Straight Connector 34"/>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6" name="Straight Connector 35"/>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8" name="Straight Connector 37"/>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1" name="Straight Connector 40"/>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3" name="Straight Arrow Connector 42"/>
          <p:cNvCxnSpPr/>
          <p:nvPr userDrawn="1"/>
        </p:nvCxnSpPr>
        <p:spPr>
          <a:xfrm flipV="1">
            <a:off x="3048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userDrawn="1"/>
        </p:nvCxnSpPr>
        <p:spPr>
          <a:xfrm flipV="1">
            <a:off x="3810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userDrawn="1"/>
        </p:nvCxnSpPr>
        <p:spPr>
          <a:xfrm flipV="1">
            <a:off x="457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6" name="Straight Arrow Connector 45"/>
          <p:cNvCxnSpPr/>
          <p:nvPr userDrawn="1"/>
        </p:nvCxnSpPr>
        <p:spPr>
          <a:xfrm flipV="1">
            <a:off x="5334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7" name="Straight Arrow Connector 46"/>
          <p:cNvCxnSpPr/>
          <p:nvPr userDrawn="1"/>
        </p:nvCxnSpPr>
        <p:spPr>
          <a:xfrm flipV="1">
            <a:off x="6096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8" name="Straight Arrow Connector 47"/>
          <p:cNvCxnSpPr/>
          <p:nvPr userDrawn="1"/>
        </p:nvCxnSpPr>
        <p:spPr>
          <a:xfrm>
            <a:off x="3048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9" name="Straight Arrow Connector 48"/>
          <p:cNvCxnSpPr/>
          <p:nvPr userDrawn="1"/>
        </p:nvCxnSpPr>
        <p:spPr>
          <a:xfrm>
            <a:off x="3810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0" name="Straight Arrow Connector 49"/>
          <p:cNvCxnSpPr/>
          <p:nvPr userDrawn="1"/>
        </p:nvCxnSpPr>
        <p:spPr>
          <a:xfrm>
            <a:off x="457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1" name="Straight Arrow Connector 50"/>
          <p:cNvCxnSpPr/>
          <p:nvPr userDrawn="1"/>
        </p:nvCxnSpPr>
        <p:spPr>
          <a:xfrm>
            <a:off x="5334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2" name="Straight Arrow Connector 51"/>
          <p:cNvCxnSpPr/>
          <p:nvPr userDrawn="1"/>
        </p:nvCxnSpPr>
        <p:spPr>
          <a:xfrm>
            <a:off x="6096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pic>
        <p:nvPicPr>
          <p:cNvPr id="22" name="Picture 21"/>
          <p:cNvPicPr>
            <a:picLocks noChangeAspect="1"/>
          </p:cNvPicPr>
          <p:nvPr userDrawn="1"/>
        </p:nvPicPr>
        <p:blipFill>
          <a:blip r:embed="rId2"/>
          <a:srcRect/>
          <a:stretch>
            <a:fillRect/>
          </a:stretch>
        </p:blipFill>
        <p:spPr>
          <a:xfrm>
            <a:off x="0" y="6705600"/>
            <a:ext cx="9144000" cy="152400"/>
          </a:xfrm>
          <a:prstGeom prst="rect"/>
        </p:spPr>
      </p:pic>
      <p:sp>
        <p:nvSpPr>
          <p:cNvPr id="23"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393681932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762000" y="685800"/>
            <a:ext cx="7620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21" name="TextBox 20"/>
          <p:cNvSpPr txBox="1"/>
          <p:nvPr userDrawn="1"/>
        </p:nvSpPr>
        <p:spPr>
          <a:xfrm>
            <a:off x="9448800" y="8215"/>
            <a:ext cx="3124200" cy="1785104"/>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Title</a:t>
            </a:r>
            <a:r>
              <a:rPr lang="en-US" sz="1800" b="1" i="0" baseline="0" dirty="1">
                <a:solidFill>
                  <a:srgbClr val="004E9C"/>
                </a:solidFill>
                <a:latin typeface="Arial"/>
                <a:cs typeface="Arial"/>
              </a:rPr>
              <a:t> Only</a:t>
            </a:r>
          </a:p>
          <a:p>
            <a:pPr marL="0" marR="0" indent="0" algn="l" defTabSz="914400" fontAlgn="auto" rtl="0" eaLnBrk="1" latinLnBrk="0" hangingPunct="1">
              <a:lnSpc>
                <a:spcPct val="100000"/>
              </a:lnSpc>
              <a:spcBef>
                <a:spcPct val="0"/>
              </a:spcBef>
              <a:spcAft>
                <a:spcPct val="0"/>
              </a:spcAft>
              <a:buClrTx/>
              <a:buSzTx/>
              <a:buFontTx/>
              <a:buNone/>
              <a:defRPr/>
            </a:pPr>
            <a:br>
              <a:rPr lang="en-US" sz="1800" b="0" i="0" baseline="0" dirty="1">
                <a:solidFill>
                  <a:srgbClr val="004E9C"/>
                </a:solidFill>
                <a:latin typeface="Arial"/>
                <a:cs typeface="Arial"/>
              </a:rPr>
            </a:br>
            <a:r>
              <a:rPr lang="en-US" sz="1200" b="0" i="0" baseline="0" dirty="1">
                <a:solidFill>
                  <a:schemeClr val="tx1"/>
                </a:solidFill>
                <a:latin typeface="Arial"/>
                <a:cs typeface="Arial"/>
              </a:rPr>
              <a:t>Use this slide to start a custom layout that needs a title.</a:t>
            </a:r>
          </a:p>
          <a:p>
            <a:pPr marL="0" marR="0" indent="0" algn="l" defTabSz="914400" fontAlgn="auto" rtl="0" eaLnBrk="1" latinLnBrk="0" hangingPunct="1">
              <a:lnSpc>
                <a:spcPct val="100000"/>
              </a:lnSpc>
              <a:spcBef>
                <a:spcPct val="0"/>
              </a:spcBef>
              <a:spcAft>
                <a:spcPct val="0"/>
              </a:spcAft>
              <a:buClrTx/>
              <a:buSzTx/>
              <a:buFontTx/>
              <a:buNone/>
              <a:defRPr/>
            </a:pPr>
            <a:endParaRPr lang="en-US" sz="1200" b="0" i="0" baseline="0">
              <a:solidFill>
                <a:schemeClr val="tx1"/>
              </a:solidFill>
              <a:latin typeface="Arial"/>
              <a:cs typeface="Arial"/>
            </a:endParaRPr>
          </a:p>
          <a:p>
            <a:pPr marL="0" marR="0" indent="0" algn="l" defTabSz="914400" fontAlgn="auto" rtl="0" eaLnBrk="1" latinLnBrk="0" hangingPunct="1">
              <a:lnSpc>
                <a:spcPct val="100000"/>
              </a:lnSpc>
              <a:spcBef>
                <a:spcPct val="0"/>
              </a:spcBef>
              <a:spcAft>
                <a:spcPct val="0"/>
              </a:spcAft>
              <a:buClrTx/>
              <a:buSzTx/>
              <a:buFontTx/>
              <a:buNone/>
              <a:defRPr/>
            </a:pPr>
            <a:r>
              <a:rPr lang="en-US" sz="1200" b="0" i="0" baseline="0" dirty="1">
                <a:solidFill>
                  <a:schemeClr val="tx1"/>
                </a:solidFill>
                <a:latin typeface="Arial"/>
                <a:cs typeface="Arial"/>
              </a:rPr>
              <a:t>Don’t place any elements outside the boundary defined by the arrows.</a:t>
            </a:r>
          </a:p>
        </p:txBody>
      </p:sp>
      <p:cxnSp>
        <p:nvCxnSpPr>
          <p:cNvPr id="22" name="Straight Arrow Connector 21"/>
          <p:cNvCxnSpPr/>
          <p:nvPr userDrawn="1"/>
        </p:nvCxnSpPr>
        <p:spPr>
          <a:xfrm flipV="1">
            <a:off x="838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userDrawn="1"/>
        </p:nvCxnSpPr>
        <p:spPr>
          <a:xfrm>
            <a:off x="838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userDrawn="1"/>
        </p:nvCxnSpPr>
        <p:spPr>
          <a:xfrm>
            <a:off x="-533400" y="57912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userDrawn="1"/>
        </p:nvCxnSpPr>
        <p:spPr>
          <a:xfrm flipH="1">
            <a:off x="9144000" y="57912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userDrawn="1"/>
        </p:nvCxnSpPr>
        <p:spPr>
          <a:xfrm>
            <a:off x="-533400" y="7620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userDrawn="1"/>
        </p:nvCxnSpPr>
        <p:spPr>
          <a:xfrm>
            <a:off x="-533400" y="1752600"/>
            <a:ext cx="533400" cy="0"/>
          </a:xfrm>
          <a:prstGeom prst="straightConnector1"/>
          <a:ln w="12700" cmpd="sng">
            <a:solidFill>
              <a:schemeClr val="tx1"/>
            </a:solidFill>
            <a:prstDash val="dash"/>
            <a:headEnd type="none"/>
            <a:tailEnd type="none"/>
          </a:ln>
        </p:spPr>
        <p:style>
          <a:lnRef idx="1">
            <a:schemeClr val="dk1"/>
          </a:lnRef>
          <a:fillRef idx="0">
            <a:schemeClr val="dk1"/>
          </a:fillRef>
          <a:effectRef idx="0">
            <a:schemeClr val="dk1"/>
          </a:effectRef>
          <a:fontRef idx="minor">
            <a:schemeClr val="tx1"/>
          </a:fontRef>
        </p:style>
      </p:cxnSp>
      <p:pic>
        <p:nvPicPr>
          <p:cNvPr id="16" name="Picture 15"/>
          <p:cNvPicPr>
            <a:picLocks noChangeAspect="1"/>
          </p:cNvPicPr>
          <p:nvPr userDrawn="1"/>
        </p:nvPicPr>
        <p:blipFill>
          <a:blip r:embed="rId2"/>
          <a:srcRect/>
          <a:stretch>
            <a:fillRect/>
          </a:stretch>
        </p:blipFill>
        <p:spPr>
          <a:xfrm>
            <a:off x="0" y="6705600"/>
            <a:ext cx="9144000" cy="152400"/>
          </a:xfrm>
          <a:prstGeom prst="rect"/>
        </p:spPr>
      </p:pic>
      <p:pic>
        <p:nvPicPr>
          <p:cNvPr id="17" name="Picture 16"/>
          <p:cNvPicPr>
            <a:picLocks noChangeAspect="1"/>
          </p:cNvPicPr>
          <p:nvPr userDrawn="1"/>
        </p:nvPicPr>
        <p:blipFill>
          <a:blip r:embed="rId3"/>
          <a:srcRect/>
          <a:stretch>
            <a:fillRect/>
          </a:stretch>
        </p:blipFill>
        <p:spPr>
          <a:xfrm>
            <a:off x="6972300" y="6019800"/>
            <a:ext cx="1714500" cy="431800"/>
          </a:xfrm>
          <a:prstGeom prst="rect"/>
        </p:spPr>
      </p:pic>
      <p:sp>
        <p:nvSpPr>
          <p:cNvPr id="14"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421848482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with Logo">
    <p:bg>
      <p:bgPr>
        <a:solidFill>
          <a:srgbClr val="FFFFFF"/>
        </a:solidFill>
        <a:effectLst/>
      </p:bgPr>
    </p:bg>
    <p:spTree>
      <p:nvGrpSpPr>
        <p:cNvPr id="1" name=""/>
        <p:cNvGrpSpPr/>
        <p:nvPr/>
      </p:nvGrpSpPr>
      <p:grpSpPr>
        <a:xfrm>
          <a:off x="0" y="0"/>
          <a:ext cx="0" cy="0"/>
          <a:chOff x="0" y="0"/>
          <a:chExt cx="0" cy="0"/>
        </a:xfrm>
      </p:grpSpPr>
      <p:cxnSp>
        <p:nvCxnSpPr>
          <p:cNvPr id="10" name="Straight Arrow Connector 9"/>
          <p:cNvCxnSpPr/>
          <p:nvPr userDrawn="1"/>
        </p:nvCxnSpPr>
        <p:spPr>
          <a:xfrm flipV="1">
            <a:off x="838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userDrawn="1"/>
        </p:nvCxnSpPr>
        <p:spPr>
          <a:xfrm>
            <a:off x="838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userDrawn="1"/>
        </p:nvCxnSpPr>
        <p:spPr>
          <a:xfrm>
            <a:off x="-533400" y="7620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userDrawn="1"/>
        </p:nvCxnSpPr>
        <p:spPr>
          <a:xfrm>
            <a:off x="-533400" y="57912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userDrawn="1"/>
        </p:nvCxnSpPr>
        <p:spPr>
          <a:xfrm flipH="1">
            <a:off x="9144000" y="57912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7" name="TextBox 16"/>
          <p:cNvSpPr txBox="1"/>
          <p:nvPr userDrawn="1"/>
        </p:nvSpPr>
        <p:spPr>
          <a:xfrm>
            <a:off x="9448800" y="8215"/>
            <a:ext cx="3124200" cy="1231106"/>
          </a:xfrm>
          <a:prstGeom prst="rect"/>
          <a:noFill/>
        </p:spPr>
        <p:txBody>
          <a:bodyPr wrap="square" lIns="304800" tIns="0" rIns="304800" bIns="304800" rtlCol="0">
            <a:spAutoFit/>
          </a:bodyPr>
          <a:lstStyle/>
          <a:p>
            <a:pPr marL="0" marR="0" indent="0" algn="l" defTabSz="914400" fontAlgn="auto" rtl="0" eaLnBrk="1" latinLnBrk="0" hangingPunct="1">
              <a:lnSpc>
                <a:spcPct val="100000"/>
              </a:lnSpc>
              <a:spcBef>
                <a:spcPct val="0"/>
              </a:spcBef>
              <a:spcAft>
                <a:spcPct val="0"/>
              </a:spcAft>
              <a:buClrTx/>
              <a:buSzTx/>
              <a:buFontTx/>
              <a:buNone/>
              <a:defRPr/>
            </a:pPr>
            <a:r>
              <a:rPr lang="en-US" sz="1800" b="1" i="0" dirty="1">
                <a:solidFill>
                  <a:srgbClr val="004E9C"/>
                </a:solidFill>
                <a:latin typeface="Arial"/>
                <a:cs typeface="Arial"/>
              </a:rPr>
              <a:t>Blank </a:t>
            </a:r>
            <a:r>
              <a:rPr lang="en-US" sz="1800" b="1" i="0" baseline="0" dirty="1">
                <a:solidFill>
                  <a:srgbClr val="004E9C"/>
                </a:solidFill>
                <a:latin typeface="Arial"/>
                <a:cs typeface="Arial"/>
              </a:rPr>
              <a:t>with Logo</a:t>
            </a:r>
          </a:p>
          <a:p>
            <a:pPr marL="0" marR="0" indent="0" algn="l" defTabSz="914400" fontAlgn="auto" rtl="0" eaLnBrk="1" latinLnBrk="0" hangingPunct="1">
              <a:lnSpc>
                <a:spcPct val="100000"/>
              </a:lnSpc>
              <a:spcBef>
                <a:spcPct val="0"/>
              </a:spcBef>
              <a:spcAft>
                <a:spcPct val="0"/>
              </a:spcAft>
              <a:buClrTx/>
              <a:buSzTx/>
              <a:buFontTx/>
              <a:buNone/>
              <a:defRPr/>
            </a:pPr>
            <a:br>
              <a:rPr lang="en-US" sz="1800" b="0" i="0" baseline="0" dirty="1">
                <a:solidFill>
                  <a:srgbClr val="004E9C"/>
                </a:solidFill>
                <a:latin typeface="Arial"/>
                <a:cs typeface="Arial"/>
              </a:rPr>
            </a:br>
            <a:r>
              <a:rPr lang="en-US" sz="1200" b="0" i="0" baseline="0" dirty="1">
                <a:solidFill>
                  <a:schemeClr val="tx1"/>
                </a:solidFill>
                <a:latin typeface="Arial"/>
                <a:cs typeface="Arial"/>
              </a:rPr>
              <a:t>Don’t place any elements outside the boundary defined by the arrows.</a:t>
            </a:r>
          </a:p>
        </p:txBody>
      </p:sp>
      <p:pic>
        <p:nvPicPr>
          <p:cNvPr id="18" name="Picture 17"/>
          <p:cNvPicPr>
            <a:picLocks noChangeAspect="1"/>
          </p:cNvPicPr>
          <p:nvPr userDrawn="1"/>
        </p:nvPicPr>
        <p:blipFill>
          <a:blip r:embed="rId2"/>
          <a:srcRect/>
          <a:stretch>
            <a:fillRect/>
          </a:stretch>
        </p:blipFill>
        <p:spPr>
          <a:xfrm>
            <a:off x="0" y="6705600"/>
            <a:ext cx="9144000" cy="152400"/>
          </a:xfrm>
          <a:prstGeom prst="rect"/>
        </p:spPr>
      </p:pic>
      <p:pic>
        <p:nvPicPr>
          <p:cNvPr id="20" name="Picture 19"/>
          <p:cNvPicPr>
            <a:picLocks noChangeAspect="1"/>
          </p:cNvPicPr>
          <p:nvPr userDrawn="1"/>
        </p:nvPicPr>
        <p:blipFill>
          <a:blip r:embed="rId3"/>
          <a:srcRect/>
          <a:stretch>
            <a:fillRect/>
          </a:stretch>
        </p:blipFill>
        <p:spPr>
          <a:xfrm>
            <a:off x="6972300" y="6019800"/>
            <a:ext cx="1714500" cy="431800"/>
          </a:xfrm>
          <a:prstGeom prst="rect"/>
        </p:spPr>
      </p:pic>
      <p:sp>
        <p:nvSpPr>
          <p:cNvPr id="19"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323146092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cxnSp>
        <p:nvCxnSpPr>
          <p:cNvPr id="21" name="Straight Connector 20"/>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flipH="1">
            <a:off x="-228602" y="6096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4" name="Straight Connector 23"/>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7" name="Straight Connector 26"/>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8" name="Straight Connector 27"/>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9" name="Straight Connector 28"/>
          <p:cNvCxnSpPr/>
          <p:nvPr userDrawn="1"/>
        </p:nvCxnSpPr>
        <p:spPr>
          <a:xfrm flipH="1">
            <a:off x="9144000" y="6096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0" name="Straight Connector 29"/>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1" name="Straight Connector 30"/>
          <p:cNvCxnSpPr/>
          <p:nvPr userDrawn="1"/>
        </p:nvCxnSpPr>
        <p:spPr>
          <a:xfrm>
            <a:off x="457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2" name="Straight Connector 31"/>
          <p:cNvCxnSpPr/>
          <p:nvPr userDrawn="1"/>
        </p:nvCxnSpPr>
        <p:spPr>
          <a:xfrm>
            <a:off x="457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3" name="Straight Connector 32"/>
          <p:cNvCxnSpPr/>
          <p:nvPr userDrawn="1"/>
        </p:nvCxnSpPr>
        <p:spPr>
          <a:xfrm flipH="1">
            <a:off x="-228600" y="3429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4" name="Straight Connector 33"/>
          <p:cNvCxnSpPr/>
          <p:nvPr userDrawn="1"/>
        </p:nvCxnSpPr>
        <p:spPr>
          <a:xfrm flipH="1">
            <a:off x="9144000" y="3429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sp>
        <p:nvSpPr>
          <p:cNvPr id="16"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242363719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Guide">
    <p:bg>
      <p:bgPr>
        <a:solidFill>
          <a:srgbClr val="FFFFFF"/>
        </a:solidFill>
        <a:effectLst/>
      </p:bgPr>
    </p:bg>
    <p:spTree>
      <p:nvGrpSpPr>
        <p:cNvPr id="1" name=""/>
        <p:cNvGrpSpPr/>
        <p:nvPr/>
      </p:nvGrpSpPr>
      <p:grpSpPr>
        <a:xfrm>
          <a:off x="0" y="0"/>
          <a:ext cx="0" cy="0"/>
          <a:chOff x="0" y="0"/>
          <a:chExt cx="0" cy="0"/>
        </a:xfrm>
      </p:grpSpPr>
      <p:cxnSp>
        <p:nvCxnSpPr>
          <p:cNvPr id="2" name="Straight Connector 1"/>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 name="Straight Connector 2"/>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 name="Straight Connector 3"/>
          <p:cNvCxnSpPr/>
          <p:nvPr userDrawn="1"/>
        </p:nvCxnSpPr>
        <p:spPr>
          <a:xfrm flipH="1">
            <a:off x="-228602" y="6096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 name="Straight Connector 4"/>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 name="Straight Connector 5"/>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9" name="Straight Connector 8"/>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0" name="Straight Connector 9"/>
          <p:cNvCxnSpPr/>
          <p:nvPr userDrawn="1"/>
        </p:nvCxnSpPr>
        <p:spPr>
          <a:xfrm flipH="1">
            <a:off x="9144000" y="6096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a:off x="457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457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flipH="1">
            <a:off x="-228600" y="3429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9144000" y="3429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17" name="Picture 16"/>
          <p:cNvPicPr>
            <a:picLocks noChangeAspect="1"/>
          </p:cNvPicPr>
          <p:nvPr userDrawn="1"/>
        </p:nvPicPr>
        <p:blipFill>
          <a:blip r:embed="rId2"/>
          <a:srcRect/>
          <a:stretch>
            <a:fillRect/>
          </a:stretch>
        </p:blipFill>
        <p:spPr>
          <a:xfrm>
            <a:off x="0" y="0"/>
            <a:ext cx="9144000" cy="6858000"/>
          </a:xfrm>
          <a:prstGeom prst="rect"/>
        </p:spPr>
      </p:pic>
      <p:pic>
        <p:nvPicPr>
          <p:cNvPr id="18" name="Picture 17"/>
          <p:cNvPicPr>
            <a:picLocks noChangeAspect="1"/>
          </p:cNvPicPr>
          <p:nvPr userDrawn="1"/>
        </p:nvPicPr>
        <p:blipFill>
          <a:blip r:embed="rId3"/>
          <a:srcRect/>
          <a:stretch>
            <a:fillRect/>
          </a:stretch>
        </p:blipFill>
        <p:spPr>
          <a:xfrm>
            <a:off x="0" y="6705600"/>
            <a:ext cx="9144000" cy="152400"/>
          </a:xfrm>
          <a:prstGeom prst="rect"/>
        </p:spPr>
      </p:pic>
      <p:pic>
        <p:nvPicPr>
          <p:cNvPr id="19" name="Picture 18"/>
          <p:cNvPicPr>
            <a:picLocks noChangeAspect="1"/>
          </p:cNvPicPr>
          <p:nvPr userDrawn="1"/>
        </p:nvPicPr>
        <p:blipFill>
          <a:blip r:embed="rId4"/>
          <a:srcRect/>
          <a:stretch>
            <a:fillRect/>
          </a:stretch>
        </p:blipFill>
        <p:spPr>
          <a:xfrm>
            <a:off x="6972300" y="6019800"/>
            <a:ext cx="1714500" cy="431800"/>
          </a:xfrm>
          <a:prstGeom prst="rect"/>
        </p:spPr>
      </p:pic>
      <p:cxnSp>
        <p:nvCxnSpPr>
          <p:cNvPr id="20" name="Straight Arrow Connector 19"/>
          <p:cNvCxnSpPr/>
          <p:nvPr userDrawn="1"/>
        </p:nvCxnSpPr>
        <p:spPr>
          <a:xfrm flipV="1">
            <a:off x="838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userDrawn="1"/>
        </p:nvCxnSpPr>
        <p:spPr>
          <a:xfrm>
            <a:off x="838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userDrawn="1"/>
        </p:nvCxnSpPr>
        <p:spPr>
          <a:xfrm>
            <a:off x="-533400" y="7620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userDrawn="1"/>
        </p:nvCxnSpPr>
        <p:spPr>
          <a:xfrm>
            <a:off x="-533400" y="57912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userDrawn="1"/>
        </p:nvCxnSpPr>
        <p:spPr>
          <a:xfrm flipH="1">
            <a:off x="9144000" y="57912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userDrawn="1"/>
        </p:nvCxnSpPr>
        <p:spPr>
          <a:xfrm flipH="1">
            <a:off x="9144000" y="7620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8"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42239852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ver Alt">
    <p:spTree>
      <p:nvGrpSpPr>
        <p:cNvPr id="1" name=""/>
        <p:cNvGrpSpPr/>
        <p:nvPr/>
      </p:nvGrpSpPr>
      <p:grpSpPr>
        <a:xfrm>
          <a:off x="0" y="0"/>
          <a:ext cx="0" cy="0"/>
          <a:chOff x="0" y="0"/>
          <a:chExt cx="0" cy="0"/>
        </a:xfrm>
      </p:grpSpPr>
      <p:sp>
        <p:nvSpPr>
          <p:cNvPr id="23" name="Freeform 22"/>
          <p:cNvSpPr/>
          <p:nvPr userDrawn="1"/>
        </p:nvSpPr>
        <p:spPr>
          <a:xfrm rot="10800000" flipH="1">
            <a:off x="1" y="24392"/>
            <a:ext cx="1277634" cy="6814043"/>
          </a:xfrm>
          <a:custGeom>
            <a:gdLst>
              <a:gd name="connsiteX0" fmla="*/ 0 w 1703512"/>
              <a:gd name="connsiteY0" fmla="*/ 6814043 h 6814043"/>
              <a:gd name="connsiteX1" fmla="*/ 0 w 1703512"/>
              <a:gd name="connsiteY1" fmla="*/ 0 h 6814043"/>
              <a:gd name="connsiteX2" fmla="*/ 1703512 w 1703512"/>
              <a:gd name="connsiteY2" fmla="*/ 3407022 h 6814043"/>
            </a:gdLst>
            <a:cxnLst>
              <a:cxn ang="0">
                <a:pos x="connsiteX0" y="connsiteY0"/>
              </a:cxn>
              <a:cxn ang="0">
                <a:pos x="connsiteX1" y="connsiteY1"/>
              </a:cxn>
              <a:cxn ang="0">
                <a:pos x="connsiteX2" y="connsiteY2"/>
              </a:cxn>
            </a:cxnLst>
            <a:rect l="l" t="t" r="r" b="b"/>
            <a:pathLst>
              <a:path w="1703512" h="6814043">
                <a:moveTo>
                  <a:pt x="0" y="6814043"/>
                </a:moveTo>
                <a:lnTo>
                  <a:pt x="0" y="0"/>
                </a:lnTo>
                <a:lnTo>
                  <a:pt x="1703512" y="3407022"/>
                </a:lnTo>
                <a:close/>
              </a:path>
            </a:pathLst>
          </a:custGeom>
          <a:gradFill flip="none" rotWithShape="0">
            <a:gsLst>
              <a:gs pos="0">
                <a:srgbClr val="00998D">
                  <a:alpha val="50000"/>
                </a:srgbClr>
              </a:gs>
              <a:gs pos="99000">
                <a:srgbClr val="8DC63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7" name="Title 31"/>
          <p:cNvSpPr>
            <a:spLocks noGrp="1"/>
          </p:cNvSpPr>
          <p:nvPr>
            <p:ph type="title" hasCustomPrompt="1"/>
          </p:nvPr>
        </p:nvSpPr>
        <p:spPr>
          <a:xfrm>
            <a:off x="1851271" y="2776968"/>
            <a:ext cx="5637059" cy="701731"/>
          </a:xfrm>
        </p:spPr>
        <p:txBody>
          <a:bodyPr anchor="t" anchorCtr="0">
            <a:normAutofit/>
          </a:bodyPr>
          <a:lstStyle>
            <a:lvl1pPr>
              <a:defRPr sz="4400">
                <a:solidFill>
                  <a:srgbClr val="1D2529"/>
                </a:solidFill>
              </a:defRPr>
            </a:lvl1pPr>
          </a:lstStyle>
          <a:p>
            <a:r>
              <a:rPr lang="en-US" dirty="1" smtClean="0"/>
              <a:t>[SECTION TITLE]</a:t>
            </a:r>
            <a:endParaRPr lang="en-US"/>
          </a:p>
        </p:txBody>
      </p:sp>
      <p:sp>
        <p:nvSpPr>
          <p:cNvPr id="28" name="Text Placeholder 46"/>
          <p:cNvSpPr>
            <a:spLocks noGrp="1"/>
          </p:cNvSpPr>
          <p:nvPr>
            <p:ph type="body" sz="quarter" idx="14" hasCustomPrompt="1"/>
          </p:nvPr>
        </p:nvSpPr>
        <p:spPr>
          <a:xfrm>
            <a:off x="1851271" y="2463023"/>
            <a:ext cx="5637059" cy="313932"/>
          </a:xfrm>
        </p:spPr>
        <p:txBody>
          <a:bodyPr wrap="square" anchor="ctr">
            <a:normAutofit/>
          </a:bodyPr>
          <a:lstStyle>
            <a:lvl1pPr marL="0" indent="0">
              <a:buNone/>
              <a:defRPr sz="1600" i="1" baseline="0">
                <a:solidFill>
                  <a:srgbClr val="1D2529"/>
                </a:solidFill>
              </a:defRPr>
            </a:lvl1pPr>
          </a:lstStyle>
          <a:p>
            <a:r>
              <a:rPr lang="en-US" dirty="1" smtClean="0"/>
              <a:t>[PRESENTATION TITLE]</a:t>
            </a:r>
            <a:endParaRPr lang="en-US"/>
          </a:p>
        </p:txBody>
      </p:sp>
      <p:sp>
        <p:nvSpPr>
          <p:cNvPr id="29" name="Text Placeholder 3"/>
          <p:cNvSpPr>
            <a:spLocks noGrp="1"/>
          </p:cNvSpPr>
          <p:nvPr>
            <p:ph type="body" sz="quarter" idx="15" hasCustomPrompt="1"/>
          </p:nvPr>
        </p:nvSpPr>
        <p:spPr>
          <a:xfrm>
            <a:off x="1851271" y="2149091"/>
            <a:ext cx="5637059" cy="313932"/>
          </a:xfrm>
        </p:spPr>
        <p:txBody>
          <a:bodyPr wrap="square" anchor="ctr">
            <a:normAutofit/>
          </a:bodyPr>
          <a:lstStyle>
            <a:lvl1pPr marL="0" indent="0">
              <a:buNone/>
              <a:defRPr sz="1600" baseline="0">
                <a:solidFill>
                  <a:schemeClr val="accent1"/>
                </a:solidFill>
              </a:defRPr>
            </a:lvl1pPr>
          </a:lstStyle>
          <a:p>
            <a:r>
              <a:rPr lang="en-US" dirty="1" smtClean="0"/>
              <a:t>Bennett Jones/Bennett Jones Academy [CHOOSE ONE]</a:t>
            </a:r>
            <a:endParaRPr lang="en-US"/>
          </a:p>
        </p:txBody>
      </p:sp>
      <p:sp>
        <p:nvSpPr>
          <p:cNvPr id="12" name="Picture Placeholder 2"/>
          <p:cNvSpPr>
            <a:spLocks noGrp="1"/>
          </p:cNvSpPr>
          <p:nvPr>
            <p:ph type="pic" sz="quarter" idx="20"/>
          </p:nvPr>
        </p:nvSpPr>
        <p:spPr>
          <a:xfrm>
            <a:off x="1871700" y="4361788"/>
            <a:ext cx="1080000" cy="1292400"/>
          </a:xfrm>
        </p:spPr>
        <p:txBody>
          <a:bodyPr>
            <a:noAutofit/>
          </a:bodyPr>
          <a:lstStyle>
            <a:lvl1pPr marL="0" indent="0">
              <a:buFontTx/>
              <a:buNone/>
              <a:defRPr sz="1200">
                <a:solidFill>
                  <a:schemeClr val="bg2">
                    <a:lumMod val="90000"/>
                  </a:schemeClr>
                </a:solidFill>
              </a:defRPr>
            </a:lvl1pPr>
          </a:lstStyle>
          <a:p>
            <a:r>
              <a:rPr lang="en-US" dirty="1" smtClean="0"/>
              <a:t>Click icon to add picture</a:t>
            </a:r>
            <a:endParaRPr lang="en-US"/>
          </a:p>
        </p:txBody>
      </p:sp>
      <p:sp>
        <p:nvSpPr>
          <p:cNvPr id="14" name="Rectangle 13">
            <a:extLst>
              <a:ext uri="{FF2B5EF4-FFF2-40B4-BE49-F238E27FC236}">
                <a16:creationId xmlns:a16="http://schemas.microsoft.com/office/drawing/2014/main" id="{4B7D3FC3-69E7-4243-B417-C3ABCE8F7C58}"/>
              </a:ext>
            </a:extLst>
          </p:cNvPr>
          <p:cNvSpPr/>
          <p:nvPr userDrawn="1"/>
        </p:nvSpPr>
        <p:spPr>
          <a:xfrm>
            <a:off x="1872456" y="5654112"/>
            <a:ext cx="1080000" cy="45719"/>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41"/>
          <p:cNvSpPr>
            <a:spLocks noGrp="1"/>
          </p:cNvSpPr>
          <p:nvPr>
            <p:ph type="body" sz="quarter" idx="36" hasCustomPrompt="1"/>
          </p:nvPr>
        </p:nvSpPr>
        <p:spPr>
          <a:xfrm>
            <a:off x="1862401" y="5786261"/>
            <a:ext cx="1359455" cy="570103"/>
          </a:xfrm>
        </p:spPr>
        <p:txBody>
          <a:bodyPr anchor="ctr">
            <a:normAutofit/>
          </a:bodyPr>
          <a:lstStyle>
            <a:lvl1pPr marL="0" indent="0">
              <a:spcBef>
                <a:spcPct val="0"/>
              </a:spcBef>
              <a:buFont typeface="Arial" charset="0"/>
              <a:buNone/>
              <a:defRPr sz="1600" baseline="0">
                <a:solidFill>
                  <a:schemeClr val="tx2"/>
                </a:solidFill>
              </a:defRPr>
            </a:lvl1pPr>
          </a:lstStyle>
          <a:p>
            <a:r>
              <a:rPr lang="en-US" dirty="1" smtClean="0"/>
              <a:t>Contact Person</a:t>
            </a:r>
            <a:endParaRPr lang="en-US"/>
          </a:p>
        </p:txBody>
      </p:sp>
      <p:cxnSp>
        <p:nvCxnSpPr>
          <p:cNvPr id="16" name="Straight Connector 15"/>
          <p:cNvCxnSpPr/>
          <p:nvPr userDrawn="1"/>
        </p:nvCxnSpPr>
        <p:spPr>
          <a:xfrm>
            <a:off x="3599892" y="4264803"/>
            <a:ext cx="0" cy="2091548"/>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Picture Placeholder 2"/>
          <p:cNvSpPr>
            <a:spLocks noGrp="1"/>
          </p:cNvSpPr>
          <p:nvPr>
            <p:ph type="pic" sz="quarter" idx="37"/>
          </p:nvPr>
        </p:nvSpPr>
        <p:spPr>
          <a:xfrm>
            <a:off x="3938136" y="4361934"/>
            <a:ext cx="1080000" cy="1292400"/>
          </a:xfrm>
        </p:spPr>
        <p:txBody>
          <a:bodyPr>
            <a:noAutofit/>
          </a:bodyPr>
          <a:lstStyle>
            <a:lvl1pPr marL="0" indent="0">
              <a:buFontTx/>
              <a:buNone/>
              <a:defRPr sz="1200">
                <a:solidFill>
                  <a:schemeClr val="bg2">
                    <a:lumMod val="90000"/>
                  </a:schemeClr>
                </a:solidFill>
              </a:defRPr>
            </a:lvl1pPr>
          </a:lstStyle>
          <a:p>
            <a:r>
              <a:rPr lang="en-US" dirty="1" smtClean="0"/>
              <a:t>Click icon to add picture</a:t>
            </a:r>
            <a:endParaRPr lang="en-US"/>
          </a:p>
        </p:txBody>
      </p:sp>
      <p:sp>
        <p:nvSpPr>
          <p:cNvPr id="18" name="Rectangle 17">
            <a:extLst>
              <a:ext uri="{FF2B5EF4-FFF2-40B4-BE49-F238E27FC236}">
                <a16:creationId xmlns:a16="http://schemas.microsoft.com/office/drawing/2014/main" id="{4B7D3FC3-69E7-4243-B417-C3ABCE8F7C58}"/>
              </a:ext>
            </a:extLst>
          </p:cNvPr>
          <p:cNvSpPr/>
          <p:nvPr userDrawn="1"/>
        </p:nvSpPr>
        <p:spPr>
          <a:xfrm>
            <a:off x="3938892" y="5654258"/>
            <a:ext cx="1080000" cy="45719"/>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 Placeholder 41"/>
          <p:cNvSpPr>
            <a:spLocks noGrp="1"/>
          </p:cNvSpPr>
          <p:nvPr>
            <p:ph type="body" sz="quarter" idx="38" hasCustomPrompt="1"/>
          </p:nvPr>
        </p:nvSpPr>
        <p:spPr>
          <a:xfrm>
            <a:off x="3928837" y="5786407"/>
            <a:ext cx="1359455" cy="570103"/>
          </a:xfrm>
        </p:spPr>
        <p:txBody>
          <a:bodyPr anchor="ctr">
            <a:normAutofit/>
          </a:bodyPr>
          <a:lstStyle>
            <a:lvl1pPr marL="0" indent="0">
              <a:spcBef>
                <a:spcPct val="0"/>
              </a:spcBef>
              <a:buFont typeface="Arial" charset="0"/>
              <a:buNone/>
              <a:defRPr sz="1600" baseline="0">
                <a:solidFill>
                  <a:schemeClr val="tx2"/>
                </a:solidFill>
              </a:defRPr>
            </a:lvl1pPr>
          </a:lstStyle>
          <a:p>
            <a:r>
              <a:rPr lang="en-US" dirty="1" smtClean="0"/>
              <a:t>Contact Person</a:t>
            </a:r>
            <a:endParaRPr lang="en-US"/>
          </a:p>
        </p:txBody>
      </p:sp>
      <p:grpSp>
        <p:nvGrpSpPr>
          <p:cNvPr id="20" name="triple hexagon"/>
          <p:cNvGrpSpPr/>
          <p:nvPr userDrawn="1"/>
        </p:nvGrpSpPr>
        <p:grpSpPr>
          <a:xfrm>
            <a:off x="8377319" y="6309320"/>
            <a:ext cx="690481" cy="765608"/>
            <a:chOff x="1056924" y="664846"/>
            <a:chExt cx="2500100" cy="2772120"/>
          </a:xfrm>
        </p:grpSpPr>
        <p:sp>
          <p:nvSpPr>
            <p:cNvPr id="21" name="Hexagon 20"/>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Slide Number Placeholder 36"/>
          <p:cNvSpPr>
            <a:spLocks noGrp="1"/>
          </p:cNvSpPr>
          <p:nvPr>
            <p:ph type="sldNum" sz="quarter" idx="18"/>
          </p:nvPr>
        </p:nvSpPr>
        <p:spPr>
          <a:xfrm>
            <a:off x="8537588"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pic>
        <p:nvPicPr>
          <p:cNvPr id="26"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6629400" y="6102357"/>
            <a:ext cx="1628565" cy="413926"/>
          </a:xfrm>
          <a:prstGeom prst="rect"/>
        </p:spPr>
      </p:pic>
    </p:spTree>
    <p:extLst>
      <p:ext uri="{BB962C8B-B14F-4D97-AF65-F5344CB8AC3E}">
        <p14:creationId xmlns:p14="http://schemas.microsoft.com/office/powerpoint/2010/main" val="161889963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ver Slide">
    <p:bg>
      <p:bgPr>
        <a:solidFill>
          <a:schemeClr val="accent1"/>
        </a:solidFill>
        <a:effectLst/>
      </p:bgPr>
    </p:bg>
    <p:spTree>
      <p:nvGrpSpPr>
        <p:cNvPr id="1" name=""/>
        <p:cNvGrpSpPr/>
        <p:nvPr/>
      </p:nvGrpSpPr>
      <p:grpSpPr>
        <a:xfrm>
          <a:off x="0" y="0"/>
          <a:ext cx="0" cy="0"/>
          <a:chOff x="0" y="0"/>
          <a:chExt cx="0" cy="0"/>
        </a:xfrm>
      </p:grpSpPr>
      <p:sp>
        <p:nvSpPr>
          <p:cNvPr id="6" name="TextBox 5"/>
          <p:cNvSpPr txBox="1"/>
          <p:nvPr userDrawn="1"/>
        </p:nvSpPr>
        <p:spPr>
          <a:xfrm>
            <a:off x="9448800" y="8215"/>
            <a:ext cx="3124200" cy="4062650"/>
          </a:xfrm>
          <a:prstGeom prst="rect"/>
          <a:noFill/>
        </p:spPr>
        <p:txBody>
          <a:bodyPr wrap="square" lIns="304800" tIns="0" rIns="304800" bIns="304800" rtlCol="0">
            <a:spAutoFit/>
          </a:bodyPr>
          <a:lstStyle/>
          <a:p>
            <a:pPr>
              <a:defRPr/>
            </a:pPr>
            <a:r>
              <a:rPr lang="en-US" b="1" dirty="1">
                <a:solidFill>
                  <a:srgbClr val="004E9C"/>
                </a:solidFill>
                <a:cs typeface="Arial"/>
              </a:rPr>
              <a:t>Cover Slide</a:t>
            </a:r>
          </a:p>
          <a:p>
            <a:pPr>
              <a:defRPr/>
            </a:pPr>
            <a:r>
              <a:rPr lang="en-US" dirty="1">
                <a:solidFill>
                  <a:srgbClr val="004E9C"/>
                </a:solidFill>
                <a:cs typeface="Arial"/>
              </a:rPr>
              <a:t>(For onscreen display)</a:t>
            </a:r>
            <a:br>
              <a:rPr lang="en-US" dirty="1">
                <a:solidFill>
                  <a:srgbClr val="004E9C"/>
                </a:solidFill>
                <a:cs typeface="Arial"/>
              </a:rPr>
            </a:br>
            <a:br>
              <a:rPr lang="en-US" dirty="1">
                <a:solidFill>
                  <a:srgbClr val="004E9C"/>
                </a:solidFill>
                <a:cs typeface="Arial"/>
              </a:rPr>
            </a:br>
            <a:r>
              <a:rPr lang="en-US" sz="1200" b="1" dirty="1">
                <a:solidFill>
                  <a:srgbClr val="004E9C"/>
                </a:solidFill>
                <a:cs typeface="Arial"/>
              </a:rPr>
              <a:t>If you are planning on printing </a:t>
            </a:r>
          </a:p>
          <a:p>
            <a:pPr>
              <a:buFont typeface="Arial"/>
              <a:buNone/>
              <a:defRPr/>
            </a:pPr>
            <a:r>
              <a:rPr lang="en-US" sz="1200" b="1" dirty="1">
                <a:solidFill>
                  <a:srgbClr val="004E9C"/>
                </a:solidFill>
                <a:cs typeface="Arial"/>
              </a:rPr>
              <a:t>this document, consider using </a:t>
            </a:r>
          </a:p>
          <a:p>
            <a:pPr>
              <a:buFont typeface="Arial"/>
              <a:buNone/>
              <a:defRPr/>
            </a:pPr>
            <a:r>
              <a:rPr lang="en-US" sz="1200" b="1" dirty="1">
                <a:solidFill>
                  <a:srgbClr val="004E9C"/>
                </a:solidFill>
                <a:cs typeface="Arial"/>
              </a:rPr>
              <a:t>the alternative white layout or leaving this slide out altogether</a:t>
            </a:r>
          </a:p>
          <a:p>
            <a:pPr>
              <a:buFont typeface="Arial"/>
              <a:buNone/>
            </a:pPr>
            <a:endParaRPr lang="en-US" sz="1200">
              <a:solidFill>
                <a:srgbClr val="004E9C"/>
              </a:solidFill>
              <a:cs typeface="Arial"/>
            </a:endParaRPr>
          </a:p>
          <a:p>
            <a:pPr>
              <a:buFont typeface="Arial"/>
              <a:buNone/>
            </a:pPr>
            <a:r>
              <a:rPr lang="en-US" sz="1200" dirty="1">
                <a:solidFill>
                  <a:srgbClr val="004E9C"/>
                </a:solidFill>
                <a:cs typeface="Arial"/>
              </a:rPr>
              <a:t>In a presentation context the cover slide is typically displayed while the audience members are getting their seating and the room is being set up. As soon as the speaker takes the stand it is time to switch to the </a:t>
            </a:r>
          </a:p>
          <a:p>
            <a:pPr>
              <a:buFont typeface="Arial"/>
              <a:buNone/>
            </a:pPr>
            <a:r>
              <a:rPr lang="en-US" sz="1200" dirty="1">
                <a:solidFill>
                  <a:srgbClr val="004E9C"/>
                </a:solidFill>
                <a:cs typeface="Arial"/>
              </a:rPr>
              <a:t>main title slide.</a:t>
            </a:r>
          </a:p>
          <a:p>
            <a:pPr>
              <a:buFont typeface="Arial"/>
              <a:buNone/>
            </a:pPr>
            <a:endParaRPr lang="en-US" sz="1200">
              <a:solidFill>
                <a:srgbClr val="004E9C"/>
              </a:solidFill>
              <a:cs typeface="Arial"/>
            </a:endParaRPr>
          </a:p>
          <a:p>
            <a:pPr>
              <a:buFont typeface="Arial"/>
              <a:buNone/>
            </a:pPr>
            <a:r>
              <a:rPr lang="en-US" sz="1200" dirty="1">
                <a:solidFill>
                  <a:srgbClr val="004E9C"/>
                </a:solidFill>
                <a:cs typeface="Arial"/>
              </a:rPr>
              <a:t>During a one-on-one presentation this slide would act as a placeholder until the actual presentation begins.</a:t>
            </a:r>
          </a:p>
        </p:txBody>
      </p:sp>
      <p:pic>
        <p:nvPicPr>
          <p:cNvPr id="5" name="Picture 4"/>
          <p:cNvPicPr>
            <a:picLocks noChangeAspect="1"/>
          </p:cNvPicPr>
          <p:nvPr userDrawn="1"/>
        </p:nvPicPr>
        <p:blipFill>
          <a:blip r:embed="rId2"/>
          <a:srcRect/>
          <a:stretch>
            <a:fillRect/>
          </a:stretch>
        </p:blipFill>
        <p:spPr>
          <a:xfrm>
            <a:off x="-16934" y="-25400"/>
            <a:ext cx="9177867" cy="6883400"/>
          </a:xfrm>
          <a:prstGeom prst="rect"/>
        </p:spPr>
      </p:pic>
      <p:pic>
        <p:nvPicPr>
          <p:cNvPr id="7" name="Picture 6"/>
          <p:cNvPicPr>
            <a:picLocks noChangeAspect="1"/>
          </p:cNvPicPr>
          <p:nvPr userDrawn="1"/>
        </p:nvPicPr>
        <p:blipFill>
          <a:blip r:embed="rId3"/>
          <a:srcRect/>
          <a:stretch>
            <a:fillRect/>
          </a:stretch>
        </p:blipFill>
        <p:spPr>
          <a:xfrm>
            <a:off x="2806700" y="2984500"/>
            <a:ext cx="3530600" cy="889000"/>
          </a:xfrm>
          <a:prstGeom prst="rect"/>
        </p:spPr>
      </p:pic>
    </p:spTree>
    <p:extLst>
      <p:ext uri="{BB962C8B-B14F-4D97-AF65-F5344CB8AC3E}">
        <p14:creationId xmlns:p14="http://schemas.microsoft.com/office/powerpoint/2010/main" val="357983196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Cover Slide (Printer Friendly)">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a:xfrm>
            <a:off x="0" y="6705600"/>
            <a:ext cx="9144000" cy="152400"/>
          </a:xfrm>
          <a:prstGeom prst="rect"/>
        </p:spPr>
      </p:pic>
      <p:sp>
        <p:nvSpPr>
          <p:cNvPr id="29" name="TextBox 28"/>
          <p:cNvSpPr txBox="1"/>
          <p:nvPr userDrawn="1"/>
        </p:nvSpPr>
        <p:spPr>
          <a:xfrm>
            <a:off x="9448800" y="8215"/>
            <a:ext cx="3124200" cy="4247316"/>
          </a:xfrm>
          <a:prstGeom prst="rect"/>
          <a:noFill/>
        </p:spPr>
        <p:txBody>
          <a:bodyPr wrap="square" lIns="304800" tIns="0" rIns="304800" bIns="304800" rtlCol="0">
            <a:spAutoFit/>
          </a:bodyPr>
          <a:lstStyle/>
          <a:p>
            <a:pPr>
              <a:defRPr/>
            </a:pPr>
            <a:r>
              <a:rPr lang="en-US" b="1" dirty="1">
                <a:solidFill>
                  <a:srgbClr val="004E9C"/>
                </a:solidFill>
                <a:cs typeface="Arial"/>
              </a:rPr>
              <a:t>Cover Slide</a:t>
            </a:r>
          </a:p>
          <a:p>
            <a:pPr>
              <a:buFont typeface="Arial"/>
              <a:buNone/>
            </a:pPr>
            <a:r>
              <a:rPr lang="en-US" dirty="1">
                <a:solidFill>
                  <a:srgbClr val="004E9C"/>
                </a:solidFill>
                <a:cs typeface="Arial"/>
              </a:rPr>
              <a:t>(Printer friendly version)</a:t>
            </a:r>
          </a:p>
          <a:p>
            <a:pPr>
              <a:buFont typeface="Arial"/>
              <a:buNone/>
            </a:pPr>
            <a:br>
              <a:rPr lang="en-US" dirty="1">
                <a:solidFill>
                  <a:srgbClr val="004E9C"/>
                </a:solidFill>
                <a:cs typeface="Arial"/>
              </a:rPr>
            </a:br>
            <a:r>
              <a:rPr lang="en-US" sz="1200" b="1" dirty="1">
                <a:solidFill>
                  <a:srgbClr val="004E9C"/>
                </a:solidFill>
                <a:cs typeface="Arial"/>
              </a:rPr>
              <a:t>Use this layout if you are planning </a:t>
            </a:r>
          </a:p>
          <a:p>
            <a:pPr>
              <a:buFont typeface="Arial"/>
              <a:buNone/>
            </a:pPr>
            <a:r>
              <a:rPr lang="en-US" sz="1200" b="1" dirty="1">
                <a:solidFill>
                  <a:srgbClr val="004E9C"/>
                </a:solidFill>
                <a:cs typeface="Arial"/>
              </a:rPr>
              <a:t>on printing the presentation. For presentations that are intended for screen viewing only you should use the blue version of this slide.</a:t>
            </a:r>
          </a:p>
          <a:p>
            <a:pPr>
              <a:buFont typeface="Arial"/>
              <a:buNone/>
            </a:pPr>
            <a:endParaRPr lang="en-US" sz="1200">
              <a:solidFill>
                <a:srgbClr val="004E9C"/>
              </a:solidFill>
              <a:cs typeface="Arial"/>
            </a:endParaRPr>
          </a:p>
          <a:p>
            <a:pPr>
              <a:buFont typeface="Arial"/>
              <a:buNone/>
            </a:pPr>
            <a:r>
              <a:rPr lang="en-US" sz="1200" dirty="1">
                <a:solidFill>
                  <a:srgbClr val="004E9C"/>
                </a:solidFill>
                <a:cs typeface="Arial"/>
              </a:rPr>
              <a:t>In a presentation context the cover slide is typically displayed while the audience members are getting their seating and the room is being set up. As soon as the speaker takes the stand it is time to switch to the </a:t>
            </a:r>
          </a:p>
          <a:p>
            <a:pPr>
              <a:buFont typeface="Arial"/>
              <a:buNone/>
            </a:pPr>
            <a:r>
              <a:rPr lang="en-US" sz="1200" dirty="1">
                <a:solidFill>
                  <a:srgbClr val="004E9C"/>
                </a:solidFill>
                <a:cs typeface="Arial"/>
              </a:rPr>
              <a:t>main title slide.</a:t>
            </a:r>
          </a:p>
          <a:p>
            <a:pPr>
              <a:buFont typeface="Arial"/>
              <a:buNone/>
            </a:pPr>
            <a:endParaRPr lang="en-US" sz="1200">
              <a:solidFill>
                <a:srgbClr val="004E9C"/>
              </a:solidFill>
              <a:cs typeface="Arial"/>
            </a:endParaRPr>
          </a:p>
          <a:p>
            <a:pPr>
              <a:buFont typeface="Arial"/>
              <a:buNone/>
            </a:pPr>
            <a:r>
              <a:rPr lang="en-US" sz="1200" dirty="1">
                <a:solidFill>
                  <a:srgbClr val="004E9C"/>
                </a:solidFill>
                <a:cs typeface="Arial"/>
              </a:rPr>
              <a:t>During a one-on-one presentation this slide would act as a placeholder until the actual presentation begins.</a:t>
            </a:r>
          </a:p>
        </p:txBody>
      </p:sp>
      <p:pic>
        <p:nvPicPr>
          <p:cNvPr id="3" name="Picture 2"/>
          <p:cNvPicPr>
            <a:picLocks noChangeAspect="1"/>
          </p:cNvPicPr>
          <p:nvPr userDrawn="1"/>
        </p:nvPicPr>
        <p:blipFill>
          <a:blip r:embed="rId3"/>
          <a:srcRect/>
          <a:stretch>
            <a:fillRect/>
          </a:stretch>
        </p:blipFill>
        <p:spPr>
          <a:xfrm>
            <a:off x="2806700" y="2984500"/>
            <a:ext cx="3530600" cy="889000"/>
          </a:xfrm>
          <a:prstGeom prst="rect"/>
        </p:spPr>
      </p:pic>
    </p:spTree>
    <p:extLst>
      <p:ext uri="{BB962C8B-B14F-4D97-AF65-F5344CB8AC3E}">
        <p14:creationId xmlns:p14="http://schemas.microsoft.com/office/powerpoint/2010/main" val="61571391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srcRect/>
          <a:stretch>
            <a:fillRect/>
          </a:stretch>
        </p:blipFill>
        <p:spPr>
          <a:xfrm>
            <a:off x="-16934" y="-25400"/>
            <a:ext cx="9177867" cy="6883400"/>
          </a:xfrm>
          <a:prstGeom prst="rect"/>
        </p:spPr>
      </p:pic>
      <p:sp>
        <p:nvSpPr>
          <p:cNvPr id="51" name="Text Placeholder 24"/>
          <p:cNvSpPr>
            <a:spLocks noGrp="1"/>
          </p:cNvSpPr>
          <p:nvPr>
            <p:ph type="body" sz="quarter" idx="11" hasCustomPrompt="1"/>
          </p:nvPr>
        </p:nvSpPr>
        <p:spPr>
          <a:xfrm>
            <a:off x="762000" y="731143"/>
            <a:ext cx="7620000" cy="564257"/>
          </a:xfrm>
          <a:prstGeom prst="rect"/>
        </p:spPr>
        <p:txBody>
          <a:bodyPr vert="horz" lIns="0" tIns="0" rIns="0" bIns="0">
            <a:spAutoFit/>
          </a:bodyPr>
          <a:lstStyle>
            <a:lvl1pPr marL="0" indent="0" algn="l">
              <a:lnSpc>
                <a:spcPts val="4200"/>
              </a:lnSpc>
              <a:spcBef>
                <a:spcPct val="0"/>
              </a:spcBef>
              <a:buNone/>
              <a:defRPr sz="4500" b="1" i="0" cap="none" spc="-100" baseline="0">
                <a:solidFill>
                  <a:schemeClr val="accent3"/>
                </a:solidFill>
                <a:latin typeface="Arial" pitchFamily="34" charset="0"/>
                <a:cs typeface="Arial" pitchFamily="34" charset="0"/>
              </a:defRPr>
            </a:lvl1pPr>
          </a:lstStyle>
          <a:p>
            <a:pPr lvl="0"/>
            <a:r>
              <a:rPr lang="en-US" dirty="1"/>
              <a:t>Presentation title.</a:t>
            </a:r>
          </a:p>
        </p:txBody>
      </p:sp>
      <p:sp>
        <p:nvSpPr>
          <p:cNvPr id="52" name="Text Placeholder 2"/>
          <p:cNvSpPr>
            <a:spLocks noGrp="1"/>
          </p:cNvSpPr>
          <p:nvPr>
            <p:ph type="body" sz="quarter" idx="12" hasCustomPrompt="1"/>
          </p:nvPr>
        </p:nvSpPr>
        <p:spPr>
          <a:xfrm>
            <a:off x="762000" y="1752600"/>
            <a:ext cx="5359400" cy="1236236"/>
          </a:xfrm>
          <a:prstGeom prst="rect"/>
        </p:spPr>
        <p:txBody>
          <a:bodyPr vert="horz" lIns="0" tIns="0" rIns="0" bIns="0">
            <a:spAutoFit/>
          </a:bodyPr>
          <a:lstStyle>
            <a:lvl1pPr marL="0" indent="0">
              <a:lnSpc>
                <a:spcPts val="2400"/>
              </a:lnSpc>
              <a:spcBef>
                <a:spcPct val="0"/>
              </a:spcBef>
              <a:buNone/>
              <a:defRPr sz="2200" baseline="0">
                <a:solidFill>
                  <a:schemeClr val="bg1"/>
                </a:solidFill>
                <a:latin typeface="Arial" pitchFamily="34" charset="0"/>
                <a:cs typeface="Arial" pitchFamily="34" charset="0"/>
              </a:defRPr>
            </a:lvl1pPr>
          </a:lstStyle>
          <a:p>
            <a:pPr lvl="0"/>
            <a:r>
              <a:rPr lang="en-US" dirty="1"/>
              <a:t>Add a subtitle to support the main title. Keep the title short and focused by using a subtitle to give additional information about the contents of this document instead.</a:t>
            </a:r>
          </a:p>
        </p:txBody>
      </p:sp>
      <p:sp>
        <p:nvSpPr>
          <p:cNvPr id="53" name="Text Placeholder 8"/>
          <p:cNvSpPr>
            <a:spLocks noGrp="1"/>
          </p:cNvSpPr>
          <p:nvPr>
            <p:ph type="body" sz="quarter" idx="13" hasCustomPrompt="1"/>
          </p:nvPr>
        </p:nvSpPr>
        <p:spPr>
          <a:xfrm>
            <a:off x="762000" y="6096001"/>
            <a:ext cx="5334000" cy="238527"/>
          </a:xfrm>
          <a:prstGeom prst="rect"/>
        </p:spPr>
        <p:txBody>
          <a:bodyPr vert="horz" wrap="square" lIns="0" tIns="0" rIns="0" bIns="0" anchor="t" anchorCtr="0">
            <a:spAutoFit/>
          </a:bodyPr>
          <a:lstStyle>
            <a:lvl1pPr marL="0" indent="0">
              <a:lnSpc>
                <a:spcPts val="1800"/>
              </a:lnSpc>
              <a:spcBef>
                <a:spcPct val="0"/>
              </a:spcBef>
              <a:buNone/>
              <a:defRPr b="1" i="0" spc="-50" baseline="0">
                <a:solidFill>
                  <a:schemeClr val="bg1"/>
                </a:solidFill>
                <a:latin typeface="Arial" pitchFamily="34" charset="0"/>
                <a:cs typeface="Arial" pitchFamily="34" charset="0"/>
              </a:defRPr>
            </a:lvl1pPr>
          </a:lstStyle>
          <a:p>
            <a:pPr lvl="0"/>
            <a:r>
              <a:rPr lang="en-US" dirty="1"/>
              <a:t>Enter Date e.g. April 16, 2015</a:t>
            </a:r>
          </a:p>
        </p:txBody>
      </p:sp>
      <p:cxnSp>
        <p:nvCxnSpPr>
          <p:cNvPr id="55" name="Straight Connector 54"/>
          <p:cNvCxnSpPr/>
          <p:nvPr userDrawn="1"/>
        </p:nvCxnSpPr>
        <p:spPr>
          <a:xfrm>
            <a:off x="-533400" y="1752600"/>
            <a:ext cx="0" cy="2133600"/>
          </a:xfrm>
          <a:prstGeom prst="line"/>
        </p:spPr>
        <p:style>
          <a:lnRef idx="1">
            <a:schemeClr val="dk1"/>
          </a:lnRef>
          <a:fillRef idx="0">
            <a:schemeClr val="dk1"/>
          </a:fillRef>
          <a:effectRef idx="0">
            <a:schemeClr val="dk1"/>
          </a:effectRef>
          <a:fontRef idx="minor">
            <a:schemeClr val="tx1"/>
          </a:fontRef>
        </p:style>
      </p:cxnSp>
      <p:cxnSp>
        <p:nvCxnSpPr>
          <p:cNvPr id="56" name="Straight Arrow Connector 55"/>
          <p:cNvCxnSpPr/>
          <p:nvPr userDrawn="1"/>
        </p:nvCxnSpPr>
        <p:spPr>
          <a:xfrm>
            <a:off x="-533400" y="17526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userDrawn="1"/>
        </p:nvCxnSpPr>
        <p:spPr>
          <a:xfrm>
            <a:off x="-533400" y="22860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58" name="Straight Arrow Connector 57"/>
          <p:cNvCxnSpPr/>
          <p:nvPr userDrawn="1"/>
        </p:nvCxnSpPr>
        <p:spPr>
          <a:xfrm>
            <a:off x="-1752600" y="2819400"/>
            <a:ext cx="17526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59" name="Straight Arrow Connector 58"/>
          <p:cNvCxnSpPr/>
          <p:nvPr userDrawn="1"/>
        </p:nvCxnSpPr>
        <p:spPr>
          <a:xfrm>
            <a:off x="-533400" y="33528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60" name="Straight Arrow Connector 59"/>
          <p:cNvCxnSpPr/>
          <p:nvPr userDrawn="1"/>
        </p:nvCxnSpPr>
        <p:spPr>
          <a:xfrm>
            <a:off x="-533400" y="38862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65" name="Straight Arrow Connector 64"/>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sp>
        <p:nvSpPr>
          <p:cNvPr id="67" name="TextBox 66"/>
          <p:cNvSpPr txBox="1"/>
          <p:nvPr userDrawn="1"/>
        </p:nvSpPr>
        <p:spPr>
          <a:xfrm>
            <a:off x="-3048000" y="2438400"/>
            <a:ext cx="2514600" cy="2359620"/>
          </a:xfrm>
          <a:prstGeom prst="rect"/>
          <a:noFill/>
        </p:spPr>
        <p:txBody>
          <a:bodyPr wrap="square" lIns="254000" tIns="254000" rIns="254000" bIns="254000" rtlCol="0">
            <a:spAutoFit/>
          </a:bodyPr>
          <a:lstStyle/>
          <a:p>
            <a:r>
              <a:rPr lang="en-US" sz="1200" b="1" dirty="1">
                <a:solidFill>
                  <a:srgbClr val="004E9C"/>
                </a:solidFill>
                <a:cs typeface="Arial"/>
              </a:rPr>
              <a:t>Alignment:</a:t>
            </a:r>
          </a:p>
          <a:p>
            <a:endParaRPr lang="en-US" sz="1200" b="1">
              <a:solidFill>
                <a:srgbClr val="004E9C"/>
              </a:solidFill>
              <a:cs typeface="Arial"/>
            </a:endParaRPr>
          </a:p>
          <a:p>
            <a:r>
              <a:rPr lang="en-US" sz="1200" dirty="1">
                <a:solidFill>
                  <a:srgbClr val="004E9C"/>
                </a:solidFill>
                <a:cs typeface="Arial"/>
              </a:rPr>
              <a:t>Start by entering the title, </a:t>
            </a:r>
          </a:p>
          <a:p>
            <a:r>
              <a:rPr lang="en-US" sz="1200" dirty="1">
                <a:solidFill>
                  <a:srgbClr val="004E9C"/>
                </a:solidFill>
                <a:cs typeface="Arial"/>
              </a:rPr>
              <a:t>and then align the top of </a:t>
            </a:r>
          </a:p>
          <a:p>
            <a:r>
              <a:rPr lang="en-US" sz="1200" dirty="1">
                <a:solidFill>
                  <a:srgbClr val="004E9C"/>
                </a:solidFill>
                <a:cs typeface="Arial"/>
              </a:rPr>
              <a:t>the subtitle’s textbox with </a:t>
            </a:r>
          </a:p>
          <a:p>
            <a:r>
              <a:rPr lang="en-US" sz="1200" dirty="1">
                <a:solidFill>
                  <a:srgbClr val="004E9C"/>
                </a:solidFill>
                <a:cs typeface="Arial"/>
              </a:rPr>
              <a:t>One of these arrows so that the vertical space between the title and the subtitle match the space between </a:t>
            </a:r>
          </a:p>
          <a:p>
            <a:r>
              <a:rPr lang="en-US" sz="1200" dirty="1">
                <a:solidFill>
                  <a:srgbClr val="004E9C"/>
                </a:solidFill>
                <a:cs typeface="Arial"/>
              </a:rPr>
              <a:t>the arrows.</a:t>
            </a:r>
          </a:p>
        </p:txBody>
      </p:sp>
      <p:sp>
        <p:nvSpPr>
          <p:cNvPr id="68" name="TextBox 67"/>
          <p:cNvSpPr txBox="1"/>
          <p:nvPr userDrawn="1"/>
        </p:nvSpPr>
        <p:spPr>
          <a:xfrm>
            <a:off x="9448800" y="8215"/>
            <a:ext cx="3124200" cy="6463306"/>
          </a:xfrm>
          <a:prstGeom prst="rect"/>
          <a:noFill/>
        </p:spPr>
        <p:txBody>
          <a:bodyPr wrap="square" lIns="304800" tIns="0" rIns="304800" bIns="304800" rtlCol="0">
            <a:spAutoFit/>
          </a:bodyPr>
          <a:lstStyle/>
          <a:p>
            <a:pPr>
              <a:defRPr/>
            </a:pPr>
            <a:r>
              <a:rPr lang="en-US" b="1" dirty="1">
                <a:solidFill>
                  <a:srgbClr val="004E9C"/>
                </a:solidFill>
                <a:cs typeface="Arial"/>
              </a:rPr>
              <a:t>Title Slide</a:t>
            </a:r>
          </a:p>
          <a:p>
            <a:pPr>
              <a:defRPr/>
            </a:pPr>
            <a:r>
              <a:rPr lang="en-US" dirty="1">
                <a:solidFill>
                  <a:srgbClr val="004E9C"/>
                </a:solidFill>
                <a:cs typeface="Arial"/>
              </a:rPr>
              <a:t>(For onscreen display)</a:t>
            </a:r>
            <a:br>
              <a:rPr lang="en-US" dirty="1">
                <a:solidFill>
                  <a:srgbClr val="004E9C"/>
                </a:solidFill>
                <a:cs typeface="Arial"/>
              </a:rPr>
            </a:br>
            <a:br>
              <a:rPr lang="en-US" dirty="1">
                <a:solidFill>
                  <a:srgbClr val="004E9C"/>
                </a:solidFill>
                <a:cs typeface="Arial"/>
              </a:rPr>
            </a:br>
            <a:r>
              <a:rPr lang="en-US" sz="1200" b="1" dirty="1">
                <a:solidFill>
                  <a:srgbClr val="004E9C"/>
                </a:solidFill>
                <a:cs typeface="Arial"/>
              </a:rPr>
              <a:t>If you are planning on printing </a:t>
            </a:r>
          </a:p>
          <a:p>
            <a:pPr>
              <a:buFont typeface="Arial"/>
              <a:buNone/>
              <a:defRPr/>
            </a:pPr>
            <a:r>
              <a:rPr lang="en-US" sz="1200" b="1" dirty="1">
                <a:solidFill>
                  <a:srgbClr val="004E9C"/>
                </a:solidFill>
                <a:cs typeface="Arial"/>
              </a:rPr>
              <a:t>this document, consider using </a:t>
            </a:r>
          </a:p>
          <a:p>
            <a:pPr>
              <a:buFont typeface="Arial"/>
              <a:buNone/>
              <a:defRPr/>
            </a:pPr>
            <a:r>
              <a:rPr lang="en-US" sz="1200" b="1" dirty="1">
                <a:solidFill>
                  <a:srgbClr val="004E9C"/>
                </a:solidFill>
                <a:cs typeface="Arial"/>
              </a:rPr>
              <a:t>the alternative white layout.</a:t>
            </a:r>
          </a:p>
          <a:p>
            <a:pPr>
              <a:buFont typeface="Arial"/>
              <a:buNone/>
            </a:pPr>
            <a:endParaRPr lang="en-US" sz="1200">
              <a:solidFill>
                <a:srgbClr val="004E9C"/>
              </a:solidFill>
              <a:cs typeface="Arial"/>
            </a:endParaRPr>
          </a:p>
          <a:p>
            <a:pPr>
              <a:buFont typeface="Arial"/>
              <a:buNone/>
            </a:pPr>
            <a:r>
              <a:rPr lang="en-US" sz="1200" dirty="1">
                <a:solidFill>
                  <a:srgbClr val="004E9C"/>
                </a:solidFill>
                <a:cs typeface="Arial"/>
              </a:rPr>
              <a:t>Keep titles succinct. Rather use </a:t>
            </a:r>
          </a:p>
          <a:p>
            <a:pPr>
              <a:buFont typeface="Arial"/>
              <a:buNone/>
            </a:pPr>
            <a:r>
              <a:rPr lang="en-US" sz="1200" dirty="1">
                <a:solidFill>
                  <a:srgbClr val="004E9C"/>
                </a:solidFill>
                <a:cs typeface="Arial"/>
              </a:rPr>
              <a:t>the subtitle to provide additional information.</a:t>
            </a:r>
          </a:p>
          <a:p>
            <a:pPr>
              <a:buFont typeface="Arial"/>
              <a:buNone/>
            </a:pPr>
            <a:endParaRPr lang="en-US" sz="1200">
              <a:solidFill>
                <a:srgbClr val="004E9C"/>
              </a:solidFill>
              <a:cs typeface="Arial"/>
            </a:endParaRPr>
          </a:p>
          <a:p>
            <a:pPr>
              <a:buFont typeface="Arial"/>
              <a:buNone/>
            </a:pPr>
            <a:r>
              <a:rPr lang="en-US" sz="1200" dirty="1">
                <a:solidFill>
                  <a:srgbClr val="004E9C"/>
                </a:solidFill>
                <a:cs typeface="Arial"/>
              </a:rPr>
              <a:t>Both title and subtitle should be written in sentence case.</a:t>
            </a:r>
          </a:p>
          <a:p>
            <a:pPr marL="152400" indent="-152400">
              <a:buFont typeface="Arial"/>
              <a:buChar char="•"/>
            </a:pPr>
            <a:endParaRPr lang="en-US" sz="1200">
              <a:solidFill>
                <a:srgbClr val="004E9C"/>
              </a:solidFill>
              <a:cs typeface="Arial"/>
            </a:endParaRPr>
          </a:p>
          <a:p>
            <a:pPr>
              <a:buFont typeface="Arial"/>
              <a:buNone/>
            </a:pPr>
            <a:r>
              <a:rPr lang="en-US" sz="1200" dirty="1">
                <a:solidFill>
                  <a:srgbClr val="004E9C"/>
                </a:solidFill>
                <a:cs typeface="Arial"/>
              </a:rPr>
              <a:t>The first line or sentence of the title should be yellow. Additional lines </a:t>
            </a:r>
          </a:p>
          <a:p>
            <a:pPr>
              <a:buFont typeface="Arial"/>
              <a:buNone/>
            </a:pPr>
            <a:r>
              <a:rPr lang="en-US" sz="1200" dirty="1">
                <a:solidFill>
                  <a:srgbClr val="004E9C"/>
                </a:solidFill>
                <a:cs typeface="Arial"/>
              </a:rPr>
              <a:t>can be white.</a:t>
            </a:r>
          </a:p>
          <a:p>
            <a:pPr>
              <a:buFont typeface="Arial"/>
              <a:buNone/>
            </a:pPr>
            <a:endParaRPr lang="en-US" sz="1200">
              <a:solidFill>
                <a:srgbClr val="004E9C"/>
              </a:solidFill>
              <a:cs typeface="Arial"/>
            </a:endParaRPr>
          </a:p>
          <a:p>
            <a:pPr>
              <a:buFont typeface="Arial"/>
              <a:buNone/>
              <a:defRPr/>
            </a:pPr>
            <a:r>
              <a:rPr lang="en-US" sz="1200" dirty="1">
                <a:solidFill>
                  <a:srgbClr val="004E9C"/>
                </a:solidFill>
                <a:cs typeface="Arial"/>
              </a:rPr>
              <a:t>Avoid having a single word on </a:t>
            </a:r>
          </a:p>
          <a:p>
            <a:pPr>
              <a:buFont typeface="Arial"/>
              <a:buNone/>
              <a:defRPr/>
            </a:pPr>
            <a:r>
              <a:rPr lang="en-US" sz="1200" dirty="1">
                <a:solidFill>
                  <a:srgbClr val="004E9C"/>
                </a:solidFill>
                <a:cs typeface="Arial"/>
              </a:rPr>
              <a:t>it’s own line at the end of the title or subtitle. These are called ‘orphans’ and your presentation will look a lot more professional without them.</a:t>
            </a:r>
          </a:p>
          <a:p>
            <a:pPr>
              <a:buFont typeface="Arial"/>
              <a:buNone/>
              <a:defRPr/>
            </a:pPr>
            <a:r>
              <a:rPr lang="en-US" sz="1200" dirty="1">
                <a:solidFill>
                  <a:srgbClr val="004E9C"/>
                </a:solidFill>
                <a:cs typeface="Arial"/>
              </a:rPr>
              <a:t>To get rid of them, you can adjust </a:t>
            </a:r>
          </a:p>
          <a:p>
            <a:pPr>
              <a:buFont typeface="Arial"/>
              <a:buNone/>
              <a:defRPr/>
            </a:pPr>
            <a:r>
              <a:rPr lang="en-US" sz="1200" dirty="1">
                <a:solidFill>
                  <a:srgbClr val="004E9C"/>
                </a:solidFill>
                <a:cs typeface="Arial"/>
              </a:rPr>
              <a:t>the width of the  textbox so that all the lines span more or less the </a:t>
            </a:r>
          </a:p>
          <a:p>
            <a:pPr>
              <a:buFont typeface="Arial"/>
              <a:buNone/>
              <a:defRPr/>
            </a:pPr>
            <a:r>
              <a:rPr lang="en-US" sz="1200" dirty="1">
                <a:solidFill>
                  <a:srgbClr val="004E9C"/>
                </a:solidFill>
                <a:cs typeface="Arial"/>
              </a:rPr>
              <a:t>same width.</a:t>
            </a:r>
          </a:p>
          <a:p>
            <a:pPr>
              <a:buFont typeface="Arial"/>
              <a:buNone/>
              <a:defRPr/>
            </a:pPr>
            <a:endParaRPr lang="en-US" sz="1200">
              <a:solidFill>
                <a:srgbClr val="004E9C"/>
              </a:solidFill>
              <a:cs typeface="Arial"/>
            </a:endParaRPr>
          </a:p>
          <a:p>
            <a:pPr>
              <a:buFont typeface="Arial"/>
              <a:buNone/>
            </a:pPr>
            <a:r>
              <a:rPr lang="en-US" sz="1200" dirty="1">
                <a:solidFill>
                  <a:srgbClr val="004E9C"/>
                </a:solidFill>
                <a:cs typeface="Arial"/>
              </a:rPr>
              <a:t>Please follow the alignment instructions to the left of this slide </a:t>
            </a:r>
          </a:p>
          <a:p>
            <a:pPr>
              <a:buFont typeface="Arial"/>
              <a:buNone/>
            </a:pPr>
            <a:r>
              <a:rPr lang="en-US" sz="1200" dirty="1">
                <a:solidFill>
                  <a:srgbClr val="004E9C"/>
                </a:solidFill>
                <a:cs typeface="Arial"/>
              </a:rPr>
              <a:t>to vertically place the subtitle </a:t>
            </a:r>
          </a:p>
          <a:p>
            <a:pPr>
              <a:buFont typeface="Arial"/>
              <a:buNone/>
            </a:pPr>
            <a:r>
              <a:rPr lang="en-US" sz="1200" dirty="1">
                <a:solidFill>
                  <a:srgbClr val="004E9C"/>
                </a:solidFill>
                <a:cs typeface="Arial"/>
              </a:rPr>
              <a:t>In relation to the main title.</a:t>
            </a:r>
          </a:p>
        </p:txBody>
      </p:sp>
      <p:cxnSp>
        <p:nvCxnSpPr>
          <p:cNvPr id="95" name="Straight Arrow Connector 94"/>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111" name="Straight Connector 110"/>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12" name="Straight Connector 111"/>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13" name="Straight Connector 112"/>
          <p:cNvCxnSpPr/>
          <p:nvPr userDrawn="1"/>
        </p:nvCxnSpPr>
        <p:spPr>
          <a:xfrm flipH="1">
            <a:off x="-228602" y="6096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14" name="Straight Connector 113"/>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15" name="Straight Connector 114"/>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16" name="Straight Connector 115"/>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17" name="Straight Connector 116"/>
          <p:cNvCxnSpPr/>
          <p:nvPr userDrawn="1"/>
        </p:nvCxnSpPr>
        <p:spPr>
          <a:xfrm flipH="1">
            <a:off x="9144000" y="6096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18" name="Straight Connector 117"/>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26" name="Picture 25"/>
          <p:cNvPicPr>
            <a:picLocks noChangeAspect="1"/>
          </p:cNvPicPr>
          <p:nvPr userDrawn="1"/>
        </p:nvPicPr>
        <p:blipFill>
          <a:blip r:embed="rId3"/>
          <a:srcRect/>
          <a:stretch>
            <a:fillRect/>
          </a:stretch>
        </p:blipFill>
        <p:spPr>
          <a:xfrm>
            <a:off x="6972300" y="6019800"/>
            <a:ext cx="1714500" cy="431800"/>
          </a:xfrm>
          <a:prstGeom prst="rect"/>
        </p:spPr>
      </p:pic>
    </p:spTree>
    <p:extLst>
      <p:ext uri="{BB962C8B-B14F-4D97-AF65-F5344CB8AC3E}">
        <p14:creationId xmlns:p14="http://schemas.microsoft.com/office/powerpoint/2010/main" val="235143025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lide (Printer Friendly)">
    <p:spTree>
      <p:nvGrpSpPr>
        <p:cNvPr id="1" name=""/>
        <p:cNvGrpSpPr/>
        <p:nvPr/>
      </p:nvGrpSpPr>
      <p:grpSpPr>
        <a:xfrm>
          <a:off x="0" y="0"/>
          <a:ext cx="0" cy="0"/>
          <a:chOff x="0" y="0"/>
          <a:chExt cx="0" cy="0"/>
        </a:xfrm>
      </p:grpSpPr>
      <p:sp>
        <p:nvSpPr>
          <p:cNvPr id="25" name="Text Placeholder 24"/>
          <p:cNvSpPr>
            <a:spLocks noGrp="1"/>
          </p:cNvSpPr>
          <p:nvPr>
            <p:ph type="body" sz="quarter" idx="11" hasCustomPrompt="1"/>
          </p:nvPr>
        </p:nvSpPr>
        <p:spPr>
          <a:xfrm>
            <a:off x="762000" y="731143"/>
            <a:ext cx="7620000" cy="564257"/>
          </a:xfrm>
          <a:prstGeom prst="rect"/>
        </p:spPr>
        <p:txBody>
          <a:bodyPr vert="horz" lIns="0" tIns="0" rIns="0" bIns="0">
            <a:spAutoFit/>
          </a:bodyPr>
          <a:lstStyle>
            <a:lvl1pPr marL="0" indent="0" algn="l">
              <a:lnSpc>
                <a:spcPts val="4200"/>
              </a:lnSpc>
              <a:spcBef>
                <a:spcPct val="0"/>
              </a:spcBef>
              <a:buNone/>
              <a:defRPr sz="4500" b="1" i="0" cap="none" spc="-100" baseline="0">
                <a:solidFill>
                  <a:schemeClr val="accent3"/>
                </a:solidFill>
                <a:latin typeface="Arial" pitchFamily="34" charset="0"/>
                <a:cs typeface="Arial" pitchFamily="34" charset="0"/>
              </a:defRPr>
            </a:lvl1pPr>
          </a:lstStyle>
          <a:p>
            <a:pPr lvl="0"/>
            <a:r>
              <a:rPr lang="en-US" dirty="1"/>
              <a:t>Presentation title.</a:t>
            </a:r>
          </a:p>
        </p:txBody>
      </p:sp>
      <p:sp>
        <p:nvSpPr>
          <p:cNvPr id="3" name="Text Placeholder 2"/>
          <p:cNvSpPr>
            <a:spLocks noGrp="1"/>
          </p:cNvSpPr>
          <p:nvPr>
            <p:ph type="body" sz="quarter" idx="12" hasCustomPrompt="1"/>
          </p:nvPr>
        </p:nvSpPr>
        <p:spPr>
          <a:xfrm>
            <a:off x="762000" y="1752600"/>
            <a:ext cx="5359400" cy="1236236"/>
          </a:xfrm>
          <a:prstGeom prst="rect"/>
        </p:spPr>
        <p:txBody>
          <a:bodyPr vert="horz" lIns="0" tIns="0" rIns="0" bIns="0">
            <a:spAutoFit/>
          </a:bodyPr>
          <a:lstStyle>
            <a:lvl1pPr marL="0" indent="0">
              <a:lnSpc>
                <a:spcPts val="2400"/>
              </a:lnSpc>
              <a:spcBef>
                <a:spcPct val="0"/>
              </a:spcBef>
              <a:buNone/>
              <a:defRPr sz="2200" baseline="0">
                <a:solidFill>
                  <a:schemeClr val="tx1"/>
                </a:solidFill>
                <a:latin typeface="Arial" pitchFamily="34" charset="0"/>
                <a:cs typeface="Arial" pitchFamily="34" charset="0"/>
              </a:defRPr>
            </a:lvl1pPr>
          </a:lstStyle>
          <a:p>
            <a:pPr lvl="0"/>
            <a:r>
              <a:rPr lang="en-US" dirty="1"/>
              <a:t>Add a subtitle to support the main title. Keep the title short and focused by using a subtitle to give additional information about the contents of this document instead.</a:t>
            </a:r>
          </a:p>
        </p:txBody>
      </p:sp>
      <p:sp>
        <p:nvSpPr>
          <p:cNvPr id="9" name="Text Placeholder 8"/>
          <p:cNvSpPr>
            <a:spLocks noGrp="1"/>
          </p:cNvSpPr>
          <p:nvPr>
            <p:ph type="body" sz="quarter" idx="13" hasCustomPrompt="1"/>
          </p:nvPr>
        </p:nvSpPr>
        <p:spPr>
          <a:xfrm>
            <a:off x="762000" y="6096001"/>
            <a:ext cx="5334000" cy="238527"/>
          </a:xfrm>
          <a:prstGeom prst="rect"/>
        </p:spPr>
        <p:txBody>
          <a:bodyPr vert="horz" wrap="square" lIns="0" tIns="0" rIns="0" bIns="0" anchor="t" anchorCtr="0">
            <a:spAutoFit/>
          </a:bodyPr>
          <a:lstStyle>
            <a:lvl1pPr marL="0" indent="0">
              <a:lnSpc>
                <a:spcPts val="1800"/>
              </a:lnSpc>
              <a:spcBef>
                <a:spcPct val="0"/>
              </a:spcBef>
              <a:buNone/>
              <a:defRPr b="1" i="0" spc="-50" baseline="0">
                <a:solidFill>
                  <a:schemeClr val="tx1"/>
                </a:solidFill>
                <a:latin typeface="Arial" pitchFamily="34" charset="0"/>
                <a:cs typeface="Arial" pitchFamily="34" charset="0"/>
              </a:defRPr>
            </a:lvl1pPr>
          </a:lstStyle>
          <a:p>
            <a:pPr lvl="0"/>
            <a:r>
              <a:rPr lang="en-US" dirty="1"/>
              <a:t>Enter Date e.g. April 16, 2015</a:t>
            </a:r>
          </a:p>
        </p:txBody>
      </p:sp>
      <p:cxnSp>
        <p:nvCxnSpPr>
          <p:cNvPr id="103" name="Straight Arrow Connector 102"/>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sp>
        <p:nvSpPr>
          <p:cNvPr id="123" name="TextBox 122"/>
          <p:cNvSpPr txBox="1"/>
          <p:nvPr userDrawn="1"/>
        </p:nvSpPr>
        <p:spPr>
          <a:xfrm>
            <a:off x="9448800" y="8215"/>
            <a:ext cx="3124200" cy="6678750"/>
          </a:xfrm>
          <a:prstGeom prst="rect"/>
          <a:noFill/>
        </p:spPr>
        <p:txBody>
          <a:bodyPr wrap="square" lIns="304800" tIns="0" rIns="304800" bIns="304800" rtlCol="0">
            <a:spAutoFit/>
          </a:bodyPr>
          <a:lstStyle/>
          <a:p>
            <a:pPr>
              <a:defRPr/>
            </a:pPr>
            <a:r>
              <a:rPr lang="en-US" b="1" dirty="1">
                <a:solidFill>
                  <a:srgbClr val="004E9C"/>
                </a:solidFill>
                <a:cs typeface="Arial"/>
              </a:rPr>
              <a:t>Title Slide</a:t>
            </a:r>
          </a:p>
          <a:p>
            <a:pPr>
              <a:defRPr/>
            </a:pPr>
            <a:r>
              <a:rPr lang="en-US" dirty="1">
                <a:solidFill>
                  <a:srgbClr val="004E9C"/>
                </a:solidFill>
                <a:cs typeface="Arial"/>
              </a:rPr>
              <a:t>(Printer friendly version)</a:t>
            </a:r>
          </a:p>
          <a:p>
            <a:pPr>
              <a:buFont typeface="Arial"/>
              <a:buNone/>
            </a:pPr>
            <a:endParaRPr lang="en-US">
              <a:solidFill>
                <a:srgbClr val="004E9C"/>
              </a:solidFill>
              <a:cs typeface="Arial"/>
            </a:endParaRPr>
          </a:p>
          <a:p>
            <a:pPr>
              <a:buFont typeface="Arial"/>
              <a:buNone/>
            </a:pPr>
            <a:r>
              <a:rPr lang="en-US" sz="1200" b="1" dirty="1">
                <a:solidFill>
                  <a:srgbClr val="004E9C"/>
                </a:solidFill>
                <a:cs typeface="Arial"/>
              </a:rPr>
              <a:t>Use this layout if you are planning </a:t>
            </a:r>
          </a:p>
          <a:p>
            <a:pPr>
              <a:buFont typeface="Arial"/>
              <a:buNone/>
            </a:pPr>
            <a:r>
              <a:rPr lang="en-US" sz="1200" b="1" dirty="1">
                <a:solidFill>
                  <a:srgbClr val="004E9C"/>
                </a:solidFill>
                <a:cs typeface="Arial"/>
              </a:rPr>
              <a:t>on printing the presentation. For presentations that are intended for screen viewing only you should use the blue version of this slide.</a:t>
            </a:r>
          </a:p>
          <a:p>
            <a:pPr>
              <a:buFont typeface="Arial"/>
              <a:buNone/>
            </a:pPr>
            <a:endParaRPr lang="en-US" sz="1200">
              <a:solidFill>
                <a:srgbClr val="004E9C"/>
              </a:solidFill>
              <a:cs typeface="Arial"/>
            </a:endParaRPr>
          </a:p>
          <a:p>
            <a:pPr>
              <a:buFont typeface="Arial"/>
              <a:buNone/>
            </a:pPr>
            <a:r>
              <a:rPr lang="en-US" sz="1200" dirty="1">
                <a:solidFill>
                  <a:srgbClr val="004E9C"/>
                </a:solidFill>
                <a:cs typeface="Arial"/>
              </a:rPr>
              <a:t>Keep titles succinct. Rather use </a:t>
            </a:r>
          </a:p>
          <a:p>
            <a:pPr>
              <a:buFont typeface="Arial"/>
              <a:buNone/>
            </a:pPr>
            <a:r>
              <a:rPr lang="en-US" sz="1200" dirty="1">
                <a:solidFill>
                  <a:srgbClr val="004E9C"/>
                </a:solidFill>
                <a:cs typeface="Arial"/>
              </a:rPr>
              <a:t>the subtitle to provide additional information.</a:t>
            </a:r>
          </a:p>
          <a:p>
            <a:pPr>
              <a:buFont typeface="Arial"/>
              <a:buNone/>
            </a:pPr>
            <a:endParaRPr lang="en-US" sz="1200">
              <a:solidFill>
                <a:srgbClr val="004E9C"/>
              </a:solidFill>
              <a:cs typeface="Arial"/>
            </a:endParaRPr>
          </a:p>
          <a:p>
            <a:pPr>
              <a:buFont typeface="Arial"/>
              <a:buNone/>
            </a:pPr>
            <a:r>
              <a:rPr lang="en-US" sz="1200" dirty="1">
                <a:solidFill>
                  <a:srgbClr val="004E9C"/>
                </a:solidFill>
                <a:cs typeface="Arial"/>
              </a:rPr>
              <a:t>Both title and subtitle should be written in sentence case.</a:t>
            </a:r>
          </a:p>
          <a:p>
            <a:pPr marL="152400" indent="-152400">
              <a:buFont typeface="Arial"/>
              <a:buChar char="•"/>
            </a:pPr>
            <a:endParaRPr lang="en-US" sz="1200">
              <a:solidFill>
                <a:srgbClr val="004E9C"/>
              </a:solidFill>
              <a:cs typeface="Arial"/>
            </a:endParaRPr>
          </a:p>
          <a:p>
            <a:pPr>
              <a:buFont typeface="Arial"/>
              <a:buNone/>
            </a:pPr>
            <a:r>
              <a:rPr lang="en-US" sz="1200" dirty="1">
                <a:solidFill>
                  <a:srgbClr val="004E9C"/>
                </a:solidFill>
                <a:cs typeface="Arial"/>
              </a:rPr>
              <a:t>The first line or sentence of the title should be yellow. Additional lines </a:t>
            </a:r>
          </a:p>
          <a:p>
            <a:pPr>
              <a:buFont typeface="Arial"/>
              <a:buNone/>
            </a:pPr>
            <a:r>
              <a:rPr lang="en-US" sz="1200" dirty="1">
                <a:solidFill>
                  <a:srgbClr val="004E9C"/>
                </a:solidFill>
                <a:cs typeface="Arial"/>
              </a:rPr>
              <a:t>can be white.</a:t>
            </a:r>
          </a:p>
          <a:p>
            <a:pPr>
              <a:buFont typeface="Arial"/>
              <a:buNone/>
            </a:pPr>
            <a:endParaRPr lang="en-US" sz="1200">
              <a:solidFill>
                <a:srgbClr val="004E9C"/>
              </a:solidFill>
              <a:cs typeface="Arial"/>
            </a:endParaRPr>
          </a:p>
          <a:p>
            <a:pPr>
              <a:buFont typeface="Arial"/>
              <a:buNone/>
              <a:defRPr/>
            </a:pPr>
            <a:r>
              <a:rPr lang="en-US" sz="1200" dirty="1">
                <a:solidFill>
                  <a:srgbClr val="004E9C"/>
                </a:solidFill>
                <a:cs typeface="Arial"/>
              </a:rPr>
              <a:t>Avoid having a single word on </a:t>
            </a:r>
          </a:p>
          <a:p>
            <a:pPr>
              <a:buFont typeface="Arial"/>
              <a:buNone/>
              <a:defRPr/>
            </a:pPr>
            <a:r>
              <a:rPr lang="en-US" sz="1200" dirty="1">
                <a:solidFill>
                  <a:srgbClr val="004E9C"/>
                </a:solidFill>
                <a:cs typeface="Arial"/>
              </a:rPr>
              <a:t>it’s own line at the end of the title or subtitle. These are called ‘orphans’ and your presentation will look a lot better without them. To get rid of them, you can adjust the width of the  textbox so that all the lines span more or less the  same width.</a:t>
            </a:r>
          </a:p>
          <a:p>
            <a:pPr>
              <a:buFont typeface="Arial"/>
              <a:buNone/>
              <a:defRPr/>
            </a:pPr>
            <a:endParaRPr lang="en-US" sz="1200">
              <a:solidFill>
                <a:srgbClr val="004E9C"/>
              </a:solidFill>
              <a:cs typeface="Arial"/>
            </a:endParaRPr>
          </a:p>
          <a:p>
            <a:pPr>
              <a:buFont typeface="Arial"/>
              <a:buNone/>
            </a:pPr>
            <a:r>
              <a:rPr lang="en-US" sz="1200" dirty="1">
                <a:solidFill>
                  <a:srgbClr val="004E9C"/>
                </a:solidFill>
                <a:cs typeface="Arial"/>
              </a:rPr>
              <a:t>Please follow the alignment instructions to the left of this slide </a:t>
            </a:r>
          </a:p>
          <a:p>
            <a:pPr>
              <a:buFont typeface="Arial"/>
              <a:buNone/>
            </a:pPr>
            <a:r>
              <a:rPr lang="en-US" sz="1200" dirty="1">
                <a:solidFill>
                  <a:srgbClr val="004E9C"/>
                </a:solidFill>
                <a:cs typeface="Arial"/>
              </a:rPr>
              <a:t>to vertically place the subtitle </a:t>
            </a:r>
          </a:p>
          <a:p>
            <a:pPr>
              <a:buFont typeface="Arial"/>
              <a:buNone/>
            </a:pPr>
            <a:r>
              <a:rPr lang="en-US" sz="1200" dirty="1">
                <a:solidFill>
                  <a:srgbClr val="004E9C"/>
                </a:solidFill>
                <a:cs typeface="Arial"/>
              </a:rPr>
              <a:t>In relation to the main title.</a:t>
            </a:r>
          </a:p>
        </p:txBody>
      </p:sp>
      <p:cxnSp>
        <p:nvCxnSpPr>
          <p:cNvPr id="124" name="Straight Connector 123"/>
          <p:cNvCxnSpPr/>
          <p:nvPr userDrawn="1"/>
        </p:nvCxnSpPr>
        <p:spPr>
          <a:xfrm>
            <a:off x="-533400" y="1752600"/>
            <a:ext cx="0" cy="2133600"/>
          </a:xfrm>
          <a:prstGeom prst="line"/>
        </p:spPr>
        <p:style>
          <a:lnRef idx="1">
            <a:schemeClr val="dk1"/>
          </a:lnRef>
          <a:fillRef idx="0">
            <a:schemeClr val="dk1"/>
          </a:fillRef>
          <a:effectRef idx="0">
            <a:schemeClr val="dk1"/>
          </a:effectRef>
          <a:fontRef idx="minor">
            <a:schemeClr val="tx1"/>
          </a:fontRef>
        </p:style>
      </p:cxnSp>
      <p:cxnSp>
        <p:nvCxnSpPr>
          <p:cNvPr id="125" name="Straight Arrow Connector 124"/>
          <p:cNvCxnSpPr/>
          <p:nvPr userDrawn="1"/>
        </p:nvCxnSpPr>
        <p:spPr>
          <a:xfrm>
            <a:off x="-533400" y="17526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26" name="Straight Arrow Connector 125"/>
          <p:cNvCxnSpPr/>
          <p:nvPr userDrawn="1"/>
        </p:nvCxnSpPr>
        <p:spPr>
          <a:xfrm>
            <a:off x="-533400" y="22860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27" name="Straight Arrow Connector 126"/>
          <p:cNvCxnSpPr/>
          <p:nvPr userDrawn="1"/>
        </p:nvCxnSpPr>
        <p:spPr>
          <a:xfrm>
            <a:off x="-1752600" y="2819400"/>
            <a:ext cx="17526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28" name="Straight Arrow Connector 127"/>
          <p:cNvCxnSpPr/>
          <p:nvPr userDrawn="1"/>
        </p:nvCxnSpPr>
        <p:spPr>
          <a:xfrm>
            <a:off x="-533400" y="33528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29" name="Straight Arrow Connector 128"/>
          <p:cNvCxnSpPr/>
          <p:nvPr userDrawn="1"/>
        </p:nvCxnSpPr>
        <p:spPr>
          <a:xfrm>
            <a:off x="-533400" y="38862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30" name="TextBox 129"/>
          <p:cNvSpPr txBox="1"/>
          <p:nvPr userDrawn="1"/>
        </p:nvSpPr>
        <p:spPr>
          <a:xfrm>
            <a:off x="-3048000" y="2438400"/>
            <a:ext cx="2514600" cy="2359620"/>
          </a:xfrm>
          <a:prstGeom prst="rect"/>
          <a:noFill/>
        </p:spPr>
        <p:txBody>
          <a:bodyPr wrap="square" lIns="254000" tIns="254000" rIns="254000" bIns="254000" rtlCol="0">
            <a:spAutoFit/>
          </a:bodyPr>
          <a:lstStyle/>
          <a:p>
            <a:r>
              <a:rPr lang="en-US" sz="1200" b="1" dirty="1">
                <a:solidFill>
                  <a:srgbClr val="004E9C"/>
                </a:solidFill>
                <a:cs typeface="Arial"/>
              </a:rPr>
              <a:t>Alignment:</a:t>
            </a:r>
          </a:p>
          <a:p>
            <a:endParaRPr lang="en-US" sz="1200" b="1">
              <a:solidFill>
                <a:srgbClr val="004E9C"/>
              </a:solidFill>
              <a:cs typeface="Arial"/>
            </a:endParaRPr>
          </a:p>
          <a:p>
            <a:r>
              <a:rPr lang="en-US" sz="1200" dirty="1">
                <a:solidFill>
                  <a:srgbClr val="004E9C"/>
                </a:solidFill>
                <a:cs typeface="Arial"/>
              </a:rPr>
              <a:t>Start by entering the title, </a:t>
            </a:r>
          </a:p>
          <a:p>
            <a:r>
              <a:rPr lang="en-US" sz="1200" dirty="1">
                <a:solidFill>
                  <a:srgbClr val="004E9C"/>
                </a:solidFill>
                <a:cs typeface="Arial"/>
              </a:rPr>
              <a:t>and then align the top of </a:t>
            </a:r>
          </a:p>
          <a:p>
            <a:r>
              <a:rPr lang="en-US" sz="1200" dirty="1">
                <a:solidFill>
                  <a:srgbClr val="004E9C"/>
                </a:solidFill>
                <a:cs typeface="Arial"/>
              </a:rPr>
              <a:t>the subtitle’s textbox with </a:t>
            </a:r>
          </a:p>
          <a:p>
            <a:r>
              <a:rPr lang="en-US" sz="1200" dirty="1">
                <a:solidFill>
                  <a:srgbClr val="004E9C"/>
                </a:solidFill>
                <a:cs typeface="Arial"/>
              </a:rPr>
              <a:t>One of these arrows so that the vertical space between the title and the subtitle match the space between </a:t>
            </a:r>
          </a:p>
          <a:p>
            <a:r>
              <a:rPr lang="en-US" sz="1200" dirty="1">
                <a:solidFill>
                  <a:srgbClr val="004E9C"/>
                </a:solidFill>
                <a:cs typeface="Arial"/>
              </a:rPr>
              <a:t>the arrows.</a:t>
            </a:r>
          </a:p>
        </p:txBody>
      </p:sp>
      <p:cxnSp>
        <p:nvCxnSpPr>
          <p:cNvPr id="132" name="Straight Connector 131"/>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33" name="Straight Connector 132"/>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34" name="Straight Connector 133"/>
          <p:cNvCxnSpPr/>
          <p:nvPr userDrawn="1"/>
        </p:nvCxnSpPr>
        <p:spPr>
          <a:xfrm flipH="1">
            <a:off x="-228602" y="6096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35" name="Straight Connector 134"/>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36" name="Straight Connector 135"/>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37" name="Straight Connector 136"/>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38" name="Straight Connector 137"/>
          <p:cNvCxnSpPr/>
          <p:nvPr userDrawn="1"/>
        </p:nvCxnSpPr>
        <p:spPr>
          <a:xfrm flipH="1">
            <a:off x="9144000" y="6096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39" name="Straight Connector 138"/>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40" name="Straight Arrow Connector 139"/>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pic>
        <p:nvPicPr>
          <p:cNvPr id="26" name="Picture 25"/>
          <p:cNvPicPr>
            <a:picLocks noChangeAspect="1"/>
          </p:cNvPicPr>
          <p:nvPr userDrawn="1"/>
        </p:nvPicPr>
        <p:blipFill>
          <a:blip r:embed="rId2"/>
          <a:srcRect/>
          <a:stretch>
            <a:fillRect/>
          </a:stretch>
        </p:blipFill>
        <p:spPr>
          <a:xfrm>
            <a:off x="0" y="6705600"/>
            <a:ext cx="9144000" cy="152400"/>
          </a:xfrm>
          <a:prstGeom prst="rect"/>
        </p:spPr>
      </p:pic>
      <p:pic>
        <p:nvPicPr>
          <p:cNvPr id="27" name="Picture 26"/>
          <p:cNvPicPr>
            <a:picLocks noChangeAspect="1"/>
          </p:cNvPicPr>
          <p:nvPr userDrawn="1"/>
        </p:nvPicPr>
        <p:blipFill>
          <a:blip r:embed="rId3"/>
          <a:srcRect/>
          <a:stretch>
            <a:fillRect/>
          </a:stretch>
        </p:blipFill>
        <p:spPr>
          <a:xfrm>
            <a:off x="6972300" y="6019800"/>
            <a:ext cx="1714500" cy="431800"/>
          </a:xfrm>
          <a:prstGeom prst="rect"/>
        </p:spPr>
      </p:pic>
    </p:spTree>
    <p:extLst>
      <p:ext uri="{BB962C8B-B14F-4D97-AF65-F5344CB8AC3E}">
        <p14:creationId xmlns:p14="http://schemas.microsoft.com/office/powerpoint/2010/main" val="232386503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resenter">
    <p:bg>
      <p:bgPr>
        <a:solidFill>
          <a:schemeClr val="accent3"/>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a:xfrm>
            <a:off x="16933" y="0"/>
            <a:ext cx="9144000" cy="6858000"/>
          </a:xfrm>
          <a:prstGeom prst="rect"/>
        </p:spPr>
      </p:pic>
      <p:sp>
        <p:nvSpPr>
          <p:cNvPr id="49" name="Text Placeholder 17"/>
          <p:cNvSpPr>
            <a:spLocks noGrp="1"/>
          </p:cNvSpPr>
          <p:nvPr>
            <p:ph type="body" sz="quarter" idx="12" hasCustomPrompt="1"/>
          </p:nvPr>
        </p:nvSpPr>
        <p:spPr>
          <a:xfrm>
            <a:off x="762000" y="762001"/>
            <a:ext cx="7620000" cy="304799"/>
          </a:xfrm>
          <a:prstGeom prst="rect"/>
        </p:spPr>
        <p:txBody>
          <a:bodyPr vert="horz" lIns="0" tIns="0" rIns="0" bIns="0" anchor="t" anchorCtr="0">
            <a:noAutofit/>
          </a:bodyPr>
          <a:lstStyle>
            <a:lvl1pPr marL="0" indent="0">
              <a:lnSpc>
                <a:spcPts val="2400"/>
              </a:lnSpc>
              <a:spcBef>
                <a:spcPct val="0"/>
              </a:spcBef>
              <a:buNone/>
              <a:defRPr sz="2600" b="1" i="0" spc="-100" baseline="0">
                <a:solidFill>
                  <a:schemeClr val="bg1"/>
                </a:solidFill>
                <a:latin typeface="Arial" pitchFamily="34" charset="0"/>
                <a:cs typeface="Arial" pitchFamily="34" charset="0"/>
              </a:defRPr>
            </a:lvl1pPr>
          </a:lstStyle>
          <a:p>
            <a:pPr lvl="0"/>
            <a:r>
              <a:rPr lang="en-US" dirty="1"/>
              <a:t>Presenter Name</a:t>
            </a:r>
          </a:p>
        </p:txBody>
      </p:sp>
      <p:sp>
        <p:nvSpPr>
          <p:cNvPr id="52" name="Text Placeholder 17"/>
          <p:cNvSpPr>
            <a:spLocks noGrp="1"/>
          </p:cNvSpPr>
          <p:nvPr>
            <p:ph type="body" sz="quarter" idx="24" hasCustomPrompt="1"/>
          </p:nvPr>
        </p:nvSpPr>
        <p:spPr>
          <a:xfrm>
            <a:off x="762000" y="1981201"/>
            <a:ext cx="7620000" cy="304799"/>
          </a:xfrm>
          <a:prstGeom prst="rect"/>
        </p:spPr>
        <p:txBody>
          <a:bodyPr vert="horz" lIns="0" tIns="0" rIns="0" bIns="0" anchor="t" anchorCtr="0">
            <a:noAutofit/>
          </a:bodyPr>
          <a:lstStyle>
            <a:lvl1pPr marL="0" indent="0">
              <a:lnSpc>
                <a:spcPts val="2400"/>
              </a:lnSpc>
              <a:spcBef>
                <a:spcPct val="0"/>
              </a:spcBef>
              <a:buNone/>
              <a:defRPr sz="2600" b="1" i="0" spc="-100" baseline="0">
                <a:solidFill>
                  <a:schemeClr val="bg1"/>
                </a:solidFill>
                <a:latin typeface="Arial" pitchFamily="34" charset="0"/>
                <a:cs typeface="Arial" pitchFamily="34" charset="0"/>
              </a:defRPr>
            </a:lvl1pPr>
          </a:lstStyle>
          <a:p>
            <a:pPr lvl="0"/>
            <a:r>
              <a:rPr lang="en-US" dirty="1"/>
              <a:t>Presenter Name</a:t>
            </a:r>
          </a:p>
        </p:txBody>
      </p:sp>
      <p:sp>
        <p:nvSpPr>
          <p:cNvPr id="55" name="Text Placeholder 17"/>
          <p:cNvSpPr>
            <a:spLocks noGrp="1"/>
          </p:cNvSpPr>
          <p:nvPr>
            <p:ph type="body" sz="quarter" idx="27" hasCustomPrompt="1"/>
          </p:nvPr>
        </p:nvSpPr>
        <p:spPr>
          <a:xfrm>
            <a:off x="762000" y="3200401"/>
            <a:ext cx="7620000" cy="304799"/>
          </a:xfrm>
          <a:prstGeom prst="rect"/>
        </p:spPr>
        <p:txBody>
          <a:bodyPr vert="horz" lIns="0" tIns="0" rIns="0" bIns="0" anchor="t" anchorCtr="0">
            <a:noAutofit/>
          </a:bodyPr>
          <a:lstStyle>
            <a:lvl1pPr marL="0" indent="0">
              <a:lnSpc>
                <a:spcPts val="2400"/>
              </a:lnSpc>
              <a:spcBef>
                <a:spcPct val="0"/>
              </a:spcBef>
              <a:buNone/>
              <a:defRPr sz="2600" b="1" i="0" spc="-100" baseline="0">
                <a:solidFill>
                  <a:schemeClr val="bg1"/>
                </a:solidFill>
                <a:latin typeface="Arial" pitchFamily="34" charset="0"/>
                <a:cs typeface="Arial" pitchFamily="34" charset="0"/>
              </a:defRPr>
            </a:lvl1pPr>
          </a:lstStyle>
          <a:p>
            <a:pPr lvl="0"/>
            <a:r>
              <a:rPr lang="en-US" dirty="1"/>
              <a:t>Presenter Name</a:t>
            </a:r>
          </a:p>
        </p:txBody>
      </p:sp>
      <p:sp>
        <p:nvSpPr>
          <p:cNvPr id="58" name="Text Placeholder 17"/>
          <p:cNvSpPr>
            <a:spLocks noGrp="1"/>
          </p:cNvSpPr>
          <p:nvPr>
            <p:ph type="body" sz="quarter" idx="30" hasCustomPrompt="1"/>
          </p:nvPr>
        </p:nvSpPr>
        <p:spPr>
          <a:xfrm>
            <a:off x="762000" y="4419601"/>
            <a:ext cx="7620000" cy="304799"/>
          </a:xfrm>
          <a:prstGeom prst="rect"/>
        </p:spPr>
        <p:txBody>
          <a:bodyPr vert="horz" lIns="0" tIns="0" rIns="0" bIns="0" anchor="t" anchorCtr="0">
            <a:noAutofit/>
          </a:bodyPr>
          <a:lstStyle>
            <a:lvl1pPr marL="0" indent="0">
              <a:lnSpc>
                <a:spcPts val="2400"/>
              </a:lnSpc>
              <a:spcBef>
                <a:spcPct val="0"/>
              </a:spcBef>
              <a:buNone/>
              <a:defRPr sz="2600" b="1" i="0" spc="-100" baseline="0">
                <a:solidFill>
                  <a:schemeClr val="bg1"/>
                </a:solidFill>
                <a:latin typeface="Arial" pitchFamily="34" charset="0"/>
                <a:cs typeface="Arial" pitchFamily="34" charset="0"/>
              </a:defRPr>
            </a:lvl1pPr>
          </a:lstStyle>
          <a:p>
            <a:pPr lvl="0"/>
            <a:r>
              <a:rPr lang="en-US" dirty="1"/>
              <a:t>Presenter Name</a:t>
            </a:r>
          </a:p>
        </p:txBody>
      </p:sp>
      <p:sp>
        <p:nvSpPr>
          <p:cNvPr id="47" name="Text Placeholder 17"/>
          <p:cNvSpPr>
            <a:spLocks noGrp="1"/>
          </p:cNvSpPr>
          <p:nvPr>
            <p:ph type="body" sz="quarter" idx="10" hasCustomPrompt="1"/>
          </p:nvPr>
        </p:nvSpPr>
        <p:spPr>
          <a:xfrm>
            <a:off x="762000" y="1143000"/>
            <a:ext cx="7620000" cy="228600"/>
          </a:xfrm>
          <a:prstGeom prst="rect"/>
        </p:spPr>
        <p:txBody>
          <a:bodyPr vert="horz" lIns="0" tIns="0" rIns="0" bIns="0" anchor="t" anchorCtr="0"/>
          <a:lstStyle>
            <a:lvl1pPr marL="0" indent="0">
              <a:lnSpc>
                <a:spcPts val="1800"/>
              </a:lnSpc>
              <a:buNone/>
              <a:defRPr sz="1800" b="1" i="0" spc="-20" baseline="0">
                <a:solidFill>
                  <a:srgbClr val="004E9C"/>
                </a:solidFill>
                <a:latin typeface="Arial" pitchFamily="34" charset="0"/>
                <a:cs typeface="Arial" pitchFamily="34" charset="0"/>
              </a:defRPr>
            </a:lvl1pPr>
          </a:lstStyle>
          <a:p>
            <a:pPr lvl="0"/>
            <a:r>
              <a:rPr lang="en-US" dirty="1"/>
              <a:t>Title, Functional Area</a:t>
            </a:r>
          </a:p>
        </p:txBody>
      </p:sp>
      <p:sp>
        <p:nvSpPr>
          <p:cNvPr id="50" name="Text Placeholder 17"/>
          <p:cNvSpPr>
            <a:spLocks noGrp="1"/>
          </p:cNvSpPr>
          <p:nvPr>
            <p:ph type="body" sz="quarter" idx="22" hasCustomPrompt="1"/>
          </p:nvPr>
        </p:nvSpPr>
        <p:spPr>
          <a:xfrm>
            <a:off x="762000" y="2362200"/>
            <a:ext cx="7620000" cy="228600"/>
          </a:xfrm>
          <a:prstGeom prst="rect"/>
        </p:spPr>
        <p:txBody>
          <a:bodyPr vert="horz" lIns="0" tIns="0" rIns="0" bIns="0" anchor="t" anchorCtr="0"/>
          <a:lstStyle>
            <a:lvl1pPr marL="0" indent="0">
              <a:lnSpc>
                <a:spcPts val="1800"/>
              </a:lnSpc>
              <a:buNone/>
              <a:defRPr sz="1800" b="1" i="0" spc="-20" baseline="0">
                <a:solidFill>
                  <a:srgbClr val="004E9C"/>
                </a:solidFill>
                <a:latin typeface="Arial" pitchFamily="34" charset="0"/>
                <a:cs typeface="Arial" pitchFamily="34" charset="0"/>
              </a:defRPr>
            </a:lvl1pPr>
          </a:lstStyle>
          <a:p>
            <a:pPr lvl="0"/>
            <a:r>
              <a:rPr lang="en-US" dirty="1"/>
              <a:t>Title, Functional Area</a:t>
            </a:r>
          </a:p>
        </p:txBody>
      </p:sp>
      <p:sp>
        <p:nvSpPr>
          <p:cNvPr id="53" name="Text Placeholder 17"/>
          <p:cNvSpPr>
            <a:spLocks noGrp="1"/>
          </p:cNvSpPr>
          <p:nvPr>
            <p:ph type="body" sz="quarter" idx="25" hasCustomPrompt="1"/>
          </p:nvPr>
        </p:nvSpPr>
        <p:spPr>
          <a:xfrm>
            <a:off x="762000" y="3581400"/>
            <a:ext cx="7620000" cy="228600"/>
          </a:xfrm>
          <a:prstGeom prst="rect"/>
        </p:spPr>
        <p:txBody>
          <a:bodyPr vert="horz" lIns="0" tIns="0" rIns="0" bIns="0" anchor="t" anchorCtr="0"/>
          <a:lstStyle>
            <a:lvl1pPr marL="0" indent="0">
              <a:lnSpc>
                <a:spcPts val="1800"/>
              </a:lnSpc>
              <a:buNone/>
              <a:defRPr sz="1800" b="1" i="0" spc="-20" baseline="0">
                <a:solidFill>
                  <a:srgbClr val="004E9C"/>
                </a:solidFill>
                <a:latin typeface="Arial" pitchFamily="34" charset="0"/>
                <a:cs typeface="Arial" pitchFamily="34" charset="0"/>
              </a:defRPr>
            </a:lvl1pPr>
          </a:lstStyle>
          <a:p>
            <a:pPr lvl="0"/>
            <a:r>
              <a:rPr lang="en-US" dirty="1"/>
              <a:t>Title, Functional Area</a:t>
            </a:r>
          </a:p>
        </p:txBody>
      </p:sp>
      <p:sp>
        <p:nvSpPr>
          <p:cNvPr id="56" name="Text Placeholder 17"/>
          <p:cNvSpPr>
            <a:spLocks noGrp="1"/>
          </p:cNvSpPr>
          <p:nvPr>
            <p:ph type="body" sz="quarter" idx="28" hasCustomPrompt="1"/>
          </p:nvPr>
        </p:nvSpPr>
        <p:spPr>
          <a:xfrm>
            <a:off x="762000" y="4800600"/>
            <a:ext cx="7620000" cy="228600"/>
          </a:xfrm>
          <a:prstGeom prst="rect"/>
        </p:spPr>
        <p:txBody>
          <a:bodyPr vert="horz" lIns="0" tIns="0" rIns="0" bIns="0" anchor="t" anchorCtr="0"/>
          <a:lstStyle>
            <a:lvl1pPr marL="0" indent="0">
              <a:lnSpc>
                <a:spcPts val="1800"/>
              </a:lnSpc>
              <a:buNone/>
              <a:defRPr sz="1800" b="1" i="0" spc="-20" baseline="0">
                <a:solidFill>
                  <a:srgbClr val="004E9C"/>
                </a:solidFill>
                <a:latin typeface="Arial" pitchFamily="34" charset="0"/>
                <a:cs typeface="Arial" pitchFamily="34" charset="0"/>
              </a:defRPr>
            </a:lvl1pPr>
          </a:lstStyle>
          <a:p>
            <a:pPr lvl="0"/>
            <a:r>
              <a:rPr lang="en-US" dirty="1"/>
              <a:t>Title, Functional Area</a:t>
            </a:r>
          </a:p>
        </p:txBody>
      </p:sp>
      <p:sp>
        <p:nvSpPr>
          <p:cNvPr id="48" name="Text Placeholder 17"/>
          <p:cNvSpPr>
            <a:spLocks noGrp="1"/>
          </p:cNvSpPr>
          <p:nvPr>
            <p:ph type="body" sz="quarter" idx="11" hasCustomPrompt="1"/>
          </p:nvPr>
        </p:nvSpPr>
        <p:spPr>
          <a:xfrm>
            <a:off x="762000" y="1447800"/>
            <a:ext cx="7620000" cy="228600"/>
          </a:xfrm>
          <a:prstGeom prst="rect"/>
        </p:spPr>
        <p:txBody>
          <a:bodyPr vert="horz" lIns="0" tIns="0" rIns="0" bIns="0" anchor="t" anchorCtr="0"/>
          <a:lstStyle>
            <a:lvl1pPr marL="0" indent="0">
              <a:lnSpc>
                <a:spcPts val="1600"/>
              </a:lnSpc>
              <a:spcBef>
                <a:spcPct val="0"/>
              </a:spcBef>
              <a:buNone/>
              <a:defRPr sz="1800" b="0" i="0" spc="-20" baseline="0">
                <a:solidFill>
                  <a:srgbClr val="004E9C"/>
                </a:solidFill>
                <a:latin typeface="Arial" pitchFamily="34" charset="0"/>
                <a:cs typeface="Arial" pitchFamily="34" charset="0"/>
              </a:defRPr>
            </a:lvl1pPr>
          </a:lstStyle>
          <a:p>
            <a:pPr lvl="0"/>
            <a:r>
              <a:rPr lang="en-US" dirty="1"/>
              <a:t>presenter1@livingstonintl.com</a:t>
            </a:r>
          </a:p>
        </p:txBody>
      </p:sp>
      <p:sp>
        <p:nvSpPr>
          <p:cNvPr id="51" name="Text Placeholder 17"/>
          <p:cNvSpPr>
            <a:spLocks noGrp="1"/>
          </p:cNvSpPr>
          <p:nvPr>
            <p:ph type="body" sz="quarter" idx="23" hasCustomPrompt="1"/>
          </p:nvPr>
        </p:nvSpPr>
        <p:spPr>
          <a:xfrm>
            <a:off x="762000" y="2667000"/>
            <a:ext cx="7620000" cy="228600"/>
          </a:xfrm>
          <a:prstGeom prst="rect"/>
        </p:spPr>
        <p:txBody>
          <a:bodyPr vert="horz" lIns="0" tIns="0" rIns="0" bIns="0" anchor="t" anchorCtr="0"/>
          <a:lstStyle>
            <a:lvl1pPr marL="0" indent="0">
              <a:lnSpc>
                <a:spcPts val="1600"/>
              </a:lnSpc>
              <a:spcBef>
                <a:spcPct val="0"/>
              </a:spcBef>
              <a:buNone/>
              <a:defRPr sz="1800" b="0" i="0" spc="-20" baseline="0">
                <a:solidFill>
                  <a:srgbClr val="004E9C"/>
                </a:solidFill>
                <a:latin typeface="Arial" pitchFamily="34" charset="0"/>
                <a:cs typeface="Arial" pitchFamily="34" charset="0"/>
              </a:defRPr>
            </a:lvl1pPr>
          </a:lstStyle>
          <a:p>
            <a:pPr lvl="0"/>
            <a:r>
              <a:rPr lang="en-US" dirty="1"/>
              <a:t>presenter2@livingstonintl.com</a:t>
            </a:r>
          </a:p>
        </p:txBody>
      </p:sp>
      <p:sp>
        <p:nvSpPr>
          <p:cNvPr id="54" name="Text Placeholder 17"/>
          <p:cNvSpPr>
            <a:spLocks noGrp="1"/>
          </p:cNvSpPr>
          <p:nvPr>
            <p:ph type="body" sz="quarter" idx="26" hasCustomPrompt="1"/>
          </p:nvPr>
        </p:nvSpPr>
        <p:spPr>
          <a:xfrm>
            <a:off x="762000" y="3886200"/>
            <a:ext cx="7620000" cy="228600"/>
          </a:xfrm>
          <a:prstGeom prst="rect"/>
        </p:spPr>
        <p:txBody>
          <a:bodyPr vert="horz" lIns="0" tIns="0" rIns="0" bIns="0" anchor="t" anchorCtr="0"/>
          <a:lstStyle>
            <a:lvl1pPr marL="0" indent="0">
              <a:lnSpc>
                <a:spcPts val="1600"/>
              </a:lnSpc>
              <a:spcBef>
                <a:spcPct val="0"/>
              </a:spcBef>
              <a:buNone/>
              <a:defRPr sz="1800" b="0" i="0" spc="-20" baseline="0">
                <a:solidFill>
                  <a:srgbClr val="004E9C"/>
                </a:solidFill>
                <a:latin typeface="Arial" pitchFamily="34" charset="0"/>
                <a:cs typeface="Arial" pitchFamily="34" charset="0"/>
              </a:defRPr>
            </a:lvl1pPr>
          </a:lstStyle>
          <a:p>
            <a:pPr lvl="0"/>
            <a:r>
              <a:rPr lang="en-US" dirty="1"/>
              <a:t>presenter3@livingstonintl.com</a:t>
            </a:r>
          </a:p>
        </p:txBody>
      </p:sp>
      <p:sp>
        <p:nvSpPr>
          <p:cNvPr id="57" name="Text Placeholder 17"/>
          <p:cNvSpPr>
            <a:spLocks noGrp="1"/>
          </p:cNvSpPr>
          <p:nvPr>
            <p:ph type="body" sz="quarter" idx="29" hasCustomPrompt="1"/>
          </p:nvPr>
        </p:nvSpPr>
        <p:spPr>
          <a:xfrm>
            <a:off x="762000" y="5105400"/>
            <a:ext cx="7620000" cy="228600"/>
          </a:xfrm>
          <a:prstGeom prst="rect"/>
        </p:spPr>
        <p:txBody>
          <a:bodyPr vert="horz" lIns="0" tIns="0" rIns="0" bIns="0" anchor="t" anchorCtr="0"/>
          <a:lstStyle>
            <a:lvl1pPr marL="0" indent="0">
              <a:lnSpc>
                <a:spcPts val="1600"/>
              </a:lnSpc>
              <a:spcBef>
                <a:spcPct val="0"/>
              </a:spcBef>
              <a:buNone/>
              <a:defRPr sz="1800" b="0" i="0" spc="-20" baseline="0">
                <a:solidFill>
                  <a:srgbClr val="004E9C"/>
                </a:solidFill>
                <a:latin typeface="Arial" pitchFamily="34" charset="0"/>
                <a:cs typeface="Arial" pitchFamily="34" charset="0"/>
              </a:defRPr>
            </a:lvl1pPr>
          </a:lstStyle>
          <a:p>
            <a:pPr lvl="0"/>
            <a:r>
              <a:rPr lang="en-US" dirty="1"/>
              <a:t>presenter4@livingstonintl.com</a:t>
            </a:r>
          </a:p>
        </p:txBody>
      </p:sp>
      <p:sp>
        <p:nvSpPr>
          <p:cNvPr id="62" name="TextBox 61"/>
          <p:cNvSpPr txBox="1"/>
          <p:nvPr userDrawn="1"/>
        </p:nvSpPr>
        <p:spPr>
          <a:xfrm>
            <a:off x="9448800" y="8215"/>
            <a:ext cx="3124200" cy="3693318"/>
          </a:xfrm>
          <a:prstGeom prst="rect"/>
          <a:noFill/>
        </p:spPr>
        <p:txBody>
          <a:bodyPr wrap="square" lIns="304800" tIns="0" rIns="304800" bIns="304800" rtlCol="0">
            <a:spAutoFit/>
          </a:bodyPr>
          <a:lstStyle/>
          <a:p>
            <a:pPr>
              <a:defRPr/>
            </a:pPr>
            <a:r>
              <a:rPr lang="en-US" b="1" dirty="1">
                <a:solidFill>
                  <a:srgbClr val="004E9C"/>
                </a:solidFill>
                <a:cs typeface="Arial"/>
              </a:rPr>
              <a:t>Presenter Slide</a:t>
            </a:r>
          </a:p>
          <a:p>
            <a:pPr>
              <a:defRPr/>
            </a:pPr>
            <a:r>
              <a:rPr lang="en-US" dirty="1">
                <a:solidFill>
                  <a:srgbClr val="004E9C"/>
                </a:solidFill>
                <a:cs typeface="Arial"/>
              </a:rPr>
              <a:t>(For onscreen display)</a:t>
            </a:r>
            <a:br>
              <a:rPr lang="en-US" dirty="1">
                <a:solidFill>
                  <a:srgbClr val="004E9C"/>
                </a:solidFill>
                <a:cs typeface="Arial"/>
              </a:rPr>
            </a:br>
            <a:br>
              <a:rPr lang="en-US" dirty="1">
                <a:solidFill>
                  <a:srgbClr val="004E9C"/>
                </a:solidFill>
                <a:cs typeface="Arial"/>
              </a:rPr>
            </a:br>
            <a:r>
              <a:rPr lang="en-US" sz="1200" b="1" dirty="1">
                <a:solidFill>
                  <a:srgbClr val="004E9C"/>
                </a:solidFill>
                <a:cs typeface="Arial"/>
              </a:rPr>
              <a:t>If you are planning on printing </a:t>
            </a:r>
          </a:p>
          <a:p>
            <a:pPr>
              <a:buFont typeface="Arial"/>
              <a:buNone/>
              <a:defRPr/>
            </a:pPr>
            <a:r>
              <a:rPr lang="en-US" sz="1200" b="1" dirty="1">
                <a:solidFill>
                  <a:srgbClr val="004E9C"/>
                </a:solidFill>
                <a:cs typeface="Arial"/>
              </a:rPr>
              <a:t>this document, consider using </a:t>
            </a:r>
          </a:p>
          <a:p>
            <a:pPr>
              <a:buFont typeface="Arial"/>
              <a:buNone/>
              <a:defRPr/>
            </a:pPr>
            <a:r>
              <a:rPr lang="en-US" sz="1200" b="1" dirty="1">
                <a:solidFill>
                  <a:srgbClr val="004E9C"/>
                </a:solidFill>
                <a:cs typeface="Arial"/>
              </a:rPr>
              <a:t>the alternative white layout.</a:t>
            </a:r>
          </a:p>
          <a:p>
            <a:pPr>
              <a:buFont typeface="Arial"/>
              <a:buNone/>
            </a:pPr>
            <a:endParaRPr lang="en-US" sz="1200">
              <a:solidFill>
                <a:srgbClr val="004E9C"/>
              </a:solidFill>
              <a:cs typeface="Arial"/>
            </a:endParaRPr>
          </a:p>
          <a:p>
            <a:pPr>
              <a:buFont typeface="Arial"/>
              <a:buNone/>
              <a:defRPr/>
            </a:pPr>
            <a:r>
              <a:rPr lang="en-US" sz="1200" dirty="1">
                <a:solidFill>
                  <a:srgbClr val="004E9C"/>
                </a:solidFill>
                <a:cs typeface="Arial"/>
              </a:rPr>
              <a:t>If you only need to display </a:t>
            </a:r>
          </a:p>
          <a:p>
            <a:pPr>
              <a:buFont typeface="Arial"/>
              <a:buNone/>
              <a:defRPr/>
            </a:pPr>
            <a:r>
              <a:rPr lang="en-US" sz="1200" dirty="1">
                <a:solidFill>
                  <a:srgbClr val="004E9C"/>
                </a:solidFill>
                <a:cs typeface="Arial"/>
              </a:rPr>
              <a:t>one presenter name, simply leave the additional fields empty.</a:t>
            </a:r>
          </a:p>
          <a:p>
            <a:pPr marL="152400" indent="-152400">
              <a:buFont typeface="Arial"/>
              <a:buChar char="•"/>
              <a:defRPr/>
            </a:pPr>
            <a:endParaRPr lang="en-US" sz="1200">
              <a:solidFill>
                <a:srgbClr val="004E9C"/>
              </a:solidFill>
              <a:cs typeface="Arial"/>
            </a:endParaRPr>
          </a:p>
          <a:p>
            <a:pPr>
              <a:buFont typeface="Arial"/>
              <a:buNone/>
              <a:defRPr/>
            </a:pPr>
            <a:r>
              <a:rPr lang="en-US" sz="1200" dirty="1">
                <a:solidFill>
                  <a:srgbClr val="004E9C"/>
                </a:solidFill>
                <a:cs typeface="Arial"/>
              </a:rPr>
              <a:t>If you need to display more than</a:t>
            </a:r>
          </a:p>
          <a:p>
            <a:pPr>
              <a:buFont typeface="Arial"/>
              <a:buNone/>
              <a:defRPr/>
            </a:pPr>
            <a:r>
              <a:rPr lang="en-US" sz="1200" dirty="1">
                <a:solidFill>
                  <a:srgbClr val="004E9C"/>
                </a:solidFill>
                <a:cs typeface="Arial"/>
              </a:rPr>
              <a:t>4 presenters, split these evenly across additional slides.</a:t>
            </a:r>
          </a:p>
          <a:p>
            <a:pPr>
              <a:buFont typeface="Arial"/>
              <a:buNone/>
            </a:pPr>
            <a:endParaRPr lang="en-US" sz="1200">
              <a:solidFill>
                <a:srgbClr val="004E9C"/>
              </a:solidFill>
              <a:cs typeface="Arial"/>
            </a:endParaRPr>
          </a:p>
          <a:p>
            <a:pPr>
              <a:buFont typeface="Arial"/>
              <a:buNone/>
            </a:pPr>
            <a:r>
              <a:rPr lang="en-US" sz="1200" dirty="1">
                <a:solidFill>
                  <a:srgbClr val="004E9C"/>
                </a:solidFill>
                <a:cs typeface="Arial"/>
              </a:rPr>
              <a:t>Use a comma to delaminate </a:t>
            </a:r>
          </a:p>
          <a:p>
            <a:pPr>
              <a:buFont typeface="Arial"/>
              <a:buNone/>
            </a:pPr>
            <a:r>
              <a:rPr lang="en-US" sz="1200" dirty="1">
                <a:solidFill>
                  <a:srgbClr val="004E9C"/>
                </a:solidFill>
                <a:cs typeface="Arial"/>
              </a:rPr>
              <a:t>between title and functional area.</a:t>
            </a:r>
          </a:p>
        </p:txBody>
      </p:sp>
      <p:cxnSp>
        <p:nvCxnSpPr>
          <p:cNvPr id="68" name="Straight Connector 67"/>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3" name="Straight Connector 72"/>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27" name="Picture 26"/>
          <p:cNvPicPr>
            <a:picLocks noChangeAspect="1"/>
          </p:cNvPicPr>
          <p:nvPr userDrawn="1"/>
        </p:nvPicPr>
        <p:blipFill>
          <a:blip r:embed="rId3"/>
          <a:srcRect/>
          <a:stretch>
            <a:fillRect/>
          </a:stretch>
        </p:blipFill>
        <p:spPr>
          <a:xfrm>
            <a:off x="6972300" y="6019800"/>
            <a:ext cx="1714500" cy="431800"/>
          </a:xfrm>
          <a:prstGeom prst="rect"/>
        </p:spPr>
      </p:pic>
    </p:spTree>
    <p:extLst>
      <p:ext uri="{BB962C8B-B14F-4D97-AF65-F5344CB8AC3E}">
        <p14:creationId xmlns:p14="http://schemas.microsoft.com/office/powerpoint/2010/main" val="3789064555"/>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resenter (Printer Friendly)">
    <p:spTree>
      <p:nvGrpSpPr>
        <p:cNvPr id="1" name=""/>
        <p:cNvGrpSpPr/>
        <p:nvPr/>
      </p:nvGrpSpPr>
      <p:grpSpPr>
        <a:xfrm>
          <a:off x="0" y="0"/>
          <a:ext cx="0" cy="0"/>
          <a:chOff x="0" y="0"/>
          <a:chExt cx="0" cy="0"/>
        </a:xfrm>
      </p:grpSpPr>
      <p:sp>
        <p:nvSpPr>
          <p:cNvPr id="28" name="Text Placeholder 17"/>
          <p:cNvSpPr>
            <a:spLocks noGrp="1"/>
          </p:cNvSpPr>
          <p:nvPr>
            <p:ph type="body" sz="quarter" idx="12" hasCustomPrompt="1"/>
          </p:nvPr>
        </p:nvSpPr>
        <p:spPr>
          <a:xfrm>
            <a:off x="762000" y="762001"/>
            <a:ext cx="7620000" cy="304799"/>
          </a:xfrm>
          <a:prstGeom prst="rect"/>
        </p:spPr>
        <p:txBody>
          <a:bodyPr vert="horz" lIns="0" tIns="0" rIns="0" bIns="0" anchor="t" anchorCtr="0">
            <a:noAutofit/>
          </a:bodyPr>
          <a:lstStyle>
            <a:lvl1pPr marL="0" indent="0">
              <a:lnSpc>
                <a:spcPts val="2400"/>
              </a:lnSpc>
              <a:spcBef>
                <a:spcPct val="0"/>
              </a:spcBef>
              <a:buNone/>
              <a:defRPr sz="2600" b="1" i="0" spc="-100" baseline="0">
                <a:solidFill>
                  <a:schemeClr val="accent3"/>
                </a:solidFill>
                <a:latin typeface="Arial" pitchFamily="34" charset="0"/>
                <a:cs typeface="Arial" pitchFamily="34" charset="0"/>
              </a:defRPr>
            </a:lvl1pPr>
          </a:lstStyle>
          <a:p>
            <a:pPr lvl="0"/>
            <a:r>
              <a:rPr lang="en-US" dirty="1"/>
              <a:t>Presenter Name</a:t>
            </a:r>
          </a:p>
        </p:txBody>
      </p:sp>
      <p:sp>
        <p:nvSpPr>
          <p:cNvPr id="54" name="Text Placeholder 17"/>
          <p:cNvSpPr>
            <a:spLocks noGrp="1"/>
          </p:cNvSpPr>
          <p:nvPr>
            <p:ph type="body" sz="quarter" idx="24" hasCustomPrompt="1"/>
          </p:nvPr>
        </p:nvSpPr>
        <p:spPr>
          <a:xfrm>
            <a:off x="762000" y="1981201"/>
            <a:ext cx="7620000" cy="304799"/>
          </a:xfrm>
          <a:prstGeom prst="rect"/>
        </p:spPr>
        <p:txBody>
          <a:bodyPr vert="horz" lIns="0" tIns="0" rIns="0" bIns="0" anchor="t" anchorCtr="0">
            <a:noAutofit/>
          </a:bodyPr>
          <a:lstStyle>
            <a:lvl1pPr marL="0" indent="0">
              <a:lnSpc>
                <a:spcPts val="2400"/>
              </a:lnSpc>
              <a:spcBef>
                <a:spcPct val="0"/>
              </a:spcBef>
              <a:buNone/>
              <a:defRPr sz="2600" b="1" i="0" spc="-100" baseline="0">
                <a:solidFill>
                  <a:schemeClr val="accent3"/>
                </a:solidFill>
                <a:latin typeface="Arial" pitchFamily="34" charset="0"/>
                <a:cs typeface="Arial" pitchFamily="34" charset="0"/>
              </a:defRPr>
            </a:lvl1pPr>
          </a:lstStyle>
          <a:p>
            <a:pPr lvl="0"/>
            <a:r>
              <a:rPr lang="en-US" dirty="1"/>
              <a:t>Presenter Name</a:t>
            </a:r>
          </a:p>
        </p:txBody>
      </p:sp>
      <p:sp>
        <p:nvSpPr>
          <p:cNvPr id="57" name="Text Placeholder 17"/>
          <p:cNvSpPr>
            <a:spLocks noGrp="1"/>
          </p:cNvSpPr>
          <p:nvPr>
            <p:ph type="body" sz="quarter" idx="27" hasCustomPrompt="1"/>
          </p:nvPr>
        </p:nvSpPr>
        <p:spPr>
          <a:xfrm>
            <a:off x="762000" y="3200401"/>
            <a:ext cx="7620000" cy="304799"/>
          </a:xfrm>
          <a:prstGeom prst="rect"/>
        </p:spPr>
        <p:txBody>
          <a:bodyPr vert="horz" lIns="0" tIns="0" rIns="0" bIns="0" anchor="t" anchorCtr="0">
            <a:noAutofit/>
          </a:bodyPr>
          <a:lstStyle>
            <a:lvl1pPr marL="0" indent="0">
              <a:lnSpc>
                <a:spcPts val="2400"/>
              </a:lnSpc>
              <a:spcBef>
                <a:spcPct val="0"/>
              </a:spcBef>
              <a:buNone/>
              <a:defRPr sz="2600" b="1" i="0" spc="-100" baseline="0">
                <a:solidFill>
                  <a:schemeClr val="accent3"/>
                </a:solidFill>
                <a:latin typeface="Arial" pitchFamily="34" charset="0"/>
                <a:cs typeface="Arial" pitchFamily="34" charset="0"/>
              </a:defRPr>
            </a:lvl1pPr>
          </a:lstStyle>
          <a:p>
            <a:pPr lvl="0"/>
            <a:r>
              <a:rPr lang="en-US" dirty="1"/>
              <a:t>Presenter Name</a:t>
            </a:r>
          </a:p>
        </p:txBody>
      </p:sp>
      <p:sp>
        <p:nvSpPr>
          <p:cNvPr id="60" name="Text Placeholder 17"/>
          <p:cNvSpPr>
            <a:spLocks noGrp="1"/>
          </p:cNvSpPr>
          <p:nvPr>
            <p:ph type="body" sz="quarter" idx="30" hasCustomPrompt="1"/>
          </p:nvPr>
        </p:nvSpPr>
        <p:spPr>
          <a:xfrm>
            <a:off x="762000" y="4419601"/>
            <a:ext cx="7620000" cy="304799"/>
          </a:xfrm>
          <a:prstGeom prst="rect"/>
        </p:spPr>
        <p:txBody>
          <a:bodyPr vert="horz" lIns="0" tIns="0" rIns="0" bIns="0" anchor="t" anchorCtr="0">
            <a:noAutofit/>
          </a:bodyPr>
          <a:lstStyle>
            <a:lvl1pPr marL="0" indent="0">
              <a:lnSpc>
                <a:spcPts val="2400"/>
              </a:lnSpc>
              <a:spcBef>
                <a:spcPct val="0"/>
              </a:spcBef>
              <a:buNone/>
              <a:defRPr sz="2600" b="1" i="0" spc="-100" baseline="0">
                <a:solidFill>
                  <a:schemeClr val="accent3"/>
                </a:solidFill>
                <a:latin typeface="Arial" pitchFamily="34" charset="0"/>
                <a:cs typeface="Arial" pitchFamily="34" charset="0"/>
              </a:defRPr>
            </a:lvl1pPr>
          </a:lstStyle>
          <a:p>
            <a:pPr lvl="0"/>
            <a:r>
              <a:rPr lang="en-US" dirty="1"/>
              <a:t>Presenter Name</a:t>
            </a:r>
          </a:p>
        </p:txBody>
      </p:sp>
      <p:sp>
        <p:nvSpPr>
          <p:cNvPr id="26" name="Text Placeholder 17"/>
          <p:cNvSpPr>
            <a:spLocks noGrp="1"/>
          </p:cNvSpPr>
          <p:nvPr>
            <p:ph type="body" sz="quarter" idx="10" hasCustomPrompt="1"/>
          </p:nvPr>
        </p:nvSpPr>
        <p:spPr>
          <a:xfrm>
            <a:off x="762000" y="1143000"/>
            <a:ext cx="7620000" cy="228600"/>
          </a:xfrm>
          <a:prstGeom prst="rect"/>
        </p:spPr>
        <p:txBody>
          <a:bodyPr vert="horz" lIns="0" tIns="0" rIns="0" bIns="0" anchor="t" anchorCtr="0"/>
          <a:lstStyle>
            <a:lvl1pPr marL="0" indent="0">
              <a:lnSpc>
                <a:spcPts val="1800"/>
              </a:lnSpc>
              <a:buNone/>
              <a:defRPr sz="1800" b="1" i="0" spc="-20" baseline="0">
                <a:solidFill>
                  <a:srgbClr val="004E9C"/>
                </a:solidFill>
                <a:latin typeface="Arial" pitchFamily="34" charset="0"/>
                <a:cs typeface="Arial" pitchFamily="34" charset="0"/>
              </a:defRPr>
            </a:lvl1pPr>
          </a:lstStyle>
          <a:p>
            <a:pPr lvl="0"/>
            <a:r>
              <a:rPr lang="en-US" dirty="1"/>
              <a:t>Title, Functional Area</a:t>
            </a:r>
          </a:p>
        </p:txBody>
      </p:sp>
      <p:sp>
        <p:nvSpPr>
          <p:cNvPr id="52" name="Text Placeholder 17"/>
          <p:cNvSpPr>
            <a:spLocks noGrp="1"/>
          </p:cNvSpPr>
          <p:nvPr>
            <p:ph type="body" sz="quarter" idx="22" hasCustomPrompt="1"/>
          </p:nvPr>
        </p:nvSpPr>
        <p:spPr>
          <a:xfrm>
            <a:off x="762000" y="2362200"/>
            <a:ext cx="7620000" cy="228600"/>
          </a:xfrm>
          <a:prstGeom prst="rect"/>
        </p:spPr>
        <p:txBody>
          <a:bodyPr vert="horz" lIns="0" tIns="0" rIns="0" bIns="0" anchor="t" anchorCtr="0"/>
          <a:lstStyle>
            <a:lvl1pPr marL="0" indent="0">
              <a:lnSpc>
                <a:spcPts val="1800"/>
              </a:lnSpc>
              <a:buNone/>
              <a:defRPr sz="1800" b="1" i="0" spc="-20" baseline="0">
                <a:solidFill>
                  <a:srgbClr val="004E9C"/>
                </a:solidFill>
                <a:latin typeface="Arial" pitchFamily="34" charset="0"/>
                <a:cs typeface="Arial" pitchFamily="34" charset="0"/>
              </a:defRPr>
            </a:lvl1pPr>
          </a:lstStyle>
          <a:p>
            <a:pPr lvl="0"/>
            <a:r>
              <a:rPr lang="en-US" dirty="1"/>
              <a:t>Title, Functional Area</a:t>
            </a:r>
          </a:p>
        </p:txBody>
      </p:sp>
      <p:sp>
        <p:nvSpPr>
          <p:cNvPr id="55" name="Text Placeholder 17"/>
          <p:cNvSpPr>
            <a:spLocks noGrp="1"/>
          </p:cNvSpPr>
          <p:nvPr>
            <p:ph type="body" sz="quarter" idx="25" hasCustomPrompt="1"/>
          </p:nvPr>
        </p:nvSpPr>
        <p:spPr>
          <a:xfrm>
            <a:off x="762000" y="3581400"/>
            <a:ext cx="7620000" cy="228600"/>
          </a:xfrm>
          <a:prstGeom prst="rect"/>
        </p:spPr>
        <p:txBody>
          <a:bodyPr vert="horz" lIns="0" tIns="0" rIns="0" bIns="0" anchor="t" anchorCtr="0"/>
          <a:lstStyle>
            <a:lvl1pPr marL="0" indent="0">
              <a:lnSpc>
                <a:spcPts val="1800"/>
              </a:lnSpc>
              <a:buNone/>
              <a:defRPr sz="1800" b="1" i="0" spc="-20" baseline="0">
                <a:solidFill>
                  <a:srgbClr val="004E9C"/>
                </a:solidFill>
                <a:latin typeface="Arial" pitchFamily="34" charset="0"/>
                <a:cs typeface="Arial" pitchFamily="34" charset="0"/>
              </a:defRPr>
            </a:lvl1pPr>
          </a:lstStyle>
          <a:p>
            <a:pPr lvl="0"/>
            <a:r>
              <a:rPr lang="en-US" dirty="1"/>
              <a:t>Title, Functional Area</a:t>
            </a:r>
          </a:p>
        </p:txBody>
      </p:sp>
      <p:sp>
        <p:nvSpPr>
          <p:cNvPr id="58" name="Text Placeholder 17"/>
          <p:cNvSpPr>
            <a:spLocks noGrp="1"/>
          </p:cNvSpPr>
          <p:nvPr>
            <p:ph type="body" sz="quarter" idx="28" hasCustomPrompt="1"/>
          </p:nvPr>
        </p:nvSpPr>
        <p:spPr>
          <a:xfrm>
            <a:off x="762000" y="4800600"/>
            <a:ext cx="7620000" cy="228600"/>
          </a:xfrm>
          <a:prstGeom prst="rect"/>
        </p:spPr>
        <p:txBody>
          <a:bodyPr vert="horz" lIns="0" tIns="0" rIns="0" bIns="0" anchor="t" anchorCtr="0"/>
          <a:lstStyle>
            <a:lvl1pPr marL="0" indent="0">
              <a:lnSpc>
                <a:spcPts val="1800"/>
              </a:lnSpc>
              <a:buNone/>
              <a:defRPr sz="1800" b="1" i="0" spc="-20" baseline="0">
                <a:solidFill>
                  <a:srgbClr val="004E9C"/>
                </a:solidFill>
                <a:latin typeface="Arial" pitchFamily="34" charset="0"/>
                <a:cs typeface="Arial" pitchFamily="34" charset="0"/>
              </a:defRPr>
            </a:lvl1pPr>
          </a:lstStyle>
          <a:p>
            <a:pPr lvl="0"/>
            <a:r>
              <a:rPr lang="en-US" dirty="1"/>
              <a:t>Title, Functional Area</a:t>
            </a:r>
          </a:p>
        </p:txBody>
      </p:sp>
      <p:sp>
        <p:nvSpPr>
          <p:cNvPr id="27" name="Text Placeholder 17"/>
          <p:cNvSpPr>
            <a:spLocks noGrp="1"/>
          </p:cNvSpPr>
          <p:nvPr>
            <p:ph type="body" sz="quarter" idx="11" hasCustomPrompt="1"/>
          </p:nvPr>
        </p:nvSpPr>
        <p:spPr>
          <a:xfrm>
            <a:off x="762000" y="1447800"/>
            <a:ext cx="7620000" cy="228600"/>
          </a:xfrm>
          <a:prstGeom prst="rect"/>
        </p:spPr>
        <p:txBody>
          <a:bodyPr vert="horz" lIns="0" tIns="0" rIns="0" bIns="0" anchor="t" anchorCtr="0"/>
          <a:lstStyle>
            <a:lvl1pPr marL="0" indent="0">
              <a:lnSpc>
                <a:spcPts val="1600"/>
              </a:lnSpc>
              <a:spcBef>
                <a:spcPct val="0"/>
              </a:spcBef>
              <a:buNone/>
              <a:defRPr sz="1800" b="0" i="0" spc="-20" baseline="0">
                <a:solidFill>
                  <a:srgbClr val="004E9C"/>
                </a:solidFill>
                <a:latin typeface="Arial" pitchFamily="34" charset="0"/>
                <a:cs typeface="Arial" pitchFamily="34" charset="0"/>
              </a:defRPr>
            </a:lvl1pPr>
          </a:lstStyle>
          <a:p>
            <a:pPr lvl="0"/>
            <a:r>
              <a:rPr lang="en-US" dirty="1"/>
              <a:t>presenter1@livingstonintl.com</a:t>
            </a:r>
          </a:p>
        </p:txBody>
      </p:sp>
      <p:sp>
        <p:nvSpPr>
          <p:cNvPr id="53" name="Text Placeholder 17"/>
          <p:cNvSpPr>
            <a:spLocks noGrp="1"/>
          </p:cNvSpPr>
          <p:nvPr>
            <p:ph type="body" sz="quarter" idx="23" hasCustomPrompt="1"/>
          </p:nvPr>
        </p:nvSpPr>
        <p:spPr>
          <a:xfrm>
            <a:off x="762000" y="2667000"/>
            <a:ext cx="7620000" cy="228600"/>
          </a:xfrm>
          <a:prstGeom prst="rect"/>
        </p:spPr>
        <p:txBody>
          <a:bodyPr vert="horz" lIns="0" tIns="0" rIns="0" bIns="0" anchor="t" anchorCtr="0"/>
          <a:lstStyle>
            <a:lvl1pPr marL="0" indent="0">
              <a:lnSpc>
                <a:spcPts val="1600"/>
              </a:lnSpc>
              <a:spcBef>
                <a:spcPct val="0"/>
              </a:spcBef>
              <a:buNone/>
              <a:defRPr sz="1800" b="0" i="0" spc="-20" baseline="0">
                <a:solidFill>
                  <a:srgbClr val="004E9C"/>
                </a:solidFill>
                <a:latin typeface="Arial" pitchFamily="34" charset="0"/>
                <a:cs typeface="Arial" pitchFamily="34" charset="0"/>
              </a:defRPr>
            </a:lvl1pPr>
          </a:lstStyle>
          <a:p>
            <a:pPr lvl="0"/>
            <a:r>
              <a:rPr lang="en-US" dirty="1"/>
              <a:t>presenter2@livingstonintl.com</a:t>
            </a:r>
          </a:p>
        </p:txBody>
      </p:sp>
      <p:sp>
        <p:nvSpPr>
          <p:cNvPr id="56" name="Text Placeholder 17"/>
          <p:cNvSpPr>
            <a:spLocks noGrp="1"/>
          </p:cNvSpPr>
          <p:nvPr>
            <p:ph type="body" sz="quarter" idx="26" hasCustomPrompt="1"/>
          </p:nvPr>
        </p:nvSpPr>
        <p:spPr>
          <a:xfrm>
            <a:off x="762000" y="3886200"/>
            <a:ext cx="7620000" cy="228600"/>
          </a:xfrm>
          <a:prstGeom prst="rect"/>
        </p:spPr>
        <p:txBody>
          <a:bodyPr vert="horz" lIns="0" tIns="0" rIns="0" bIns="0" anchor="t" anchorCtr="0"/>
          <a:lstStyle>
            <a:lvl1pPr marL="0" indent="0">
              <a:lnSpc>
                <a:spcPts val="1600"/>
              </a:lnSpc>
              <a:spcBef>
                <a:spcPct val="0"/>
              </a:spcBef>
              <a:buNone/>
              <a:defRPr sz="1800" b="0" i="0" spc="-20" baseline="0">
                <a:solidFill>
                  <a:srgbClr val="004E9C"/>
                </a:solidFill>
                <a:latin typeface="Arial" pitchFamily="34" charset="0"/>
                <a:cs typeface="Arial" pitchFamily="34" charset="0"/>
              </a:defRPr>
            </a:lvl1pPr>
          </a:lstStyle>
          <a:p>
            <a:pPr lvl="0"/>
            <a:r>
              <a:rPr lang="en-US" dirty="1"/>
              <a:t>presenter3@livingstonintl.com</a:t>
            </a:r>
          </a:p>
        </p:txBody>
      </p:sp>
      <p:sp>
        <p:nvSpPr>
          <p:cNvPr id="59" name="Text Placeholder 17"/>
          <p:cNvSpPr>
            <a:spLocks noGrp="1"/>
          </p:cNvSpPr>
          <p:nvPr>
            <p:ph type="body" sz="quarter" idx="29" hasCustomPrompt="1"/>
          </p:nvPr>
        </p:nvSpPr>
        <p:spPr>
          <a:xfrm>
            <a:off x="762000" y="5105400"/>
            <a:ext cx="7620000" cy="228600"/>
          </a:xfrm>
          <a:prstGeom prst="rect"/>
        </p:spPr>
        <p:txBody>
          <a:bodyPr vert="horz" lIns="0" tIns="0" rIns="0" bIns="0" anchor="t" anchorCtr="0"/>
          <a:lstStyle>
            <a:lvl1pPr marL="0" indent="0">
              <a:lnSpc>
                <a:spcPts val="1600"/>
              </a:lnSpc>
              <a:spcBef>
                <a:spcPct val="0"/>
              </a:spcBef>
              <a:buNone/>
              <a:defRPr sz="1800" b="0" i="0" spc="-20" baseline="0">
                <a:solidFill>
                  <a:srgbClr val="004E9C"/>
                </a:solidFill>
                <a:latin typeface="Arial" pitchFamily="34" charset="0"/>
                <a:cs typeface="Arial" pitchFamily="34" charset="0"/>
              </a:defRPr>
            </a:lvl1pPr>
          </a:lstStyle>
          <a:p>
            <a:pPr lvl="0"/>
            <a:r>
              <a:rPr lang="en-US" dirty="1"/>
              <a:t>presenter4@livingstonintl.com</a:t>
            </a:r>
          </a:p>
        </p:txBody>
      </p:sp>
      <p:sp>
        <p:nvSpPr>
          <p:cNvPr id="68" name="TextBox 67"/>
          <p:cNvSpPr txBox="1"/>
          <p:nvPr userDrawn="1"/>
        </p:nvSpPr>
        <p:spPr>
          <a:xfrm>
            <a:off x="9448800" y="8215"/>
            <a:ext cx="3124200" cy="4066754"/>
          </a:xfrm>
          <a:prstGeom prst="rect"/>
          <a:noFill/>
        </p:spPr>
        <p:txBody>
          <a:bodyPr wrap="square" lIns="304800" tIns="0" rIns="304800" bIns="304800" rtlCol="0">
            <a:spAutoFit/>
          </a:bodyPr>
          <a:lstStyle/>
          <a:p>
            <a:pPr>
              <a:defRPr/>
            </a:pPr>
            <a:r>
              <a:rPr lang="en-US" b="1" dirty="1">
                <a:solidFill>
                  <a:srgbClr val="004E9C"/>
                </a:solidFill>
                <a:cs typeface="Arial"/>
              </a:rPr>
              <a:t>Presenter Slide</a:t>
            </a:r>
          </a:p>
          <a:p>
            <a:pPr>
              <a:buFont typeface="Arial"/>
              <a:buNone/>
            </a:pPr>
            <a:r>
              <a:rPr lang="en-US" dirty="1">
                <a:solidFill>
                  <a:srgbClr val="004E9C"/>
                </a:solidFill>
                <a:cs typeface="Arial"/>
              </a:rPr>
              <a:t>(Printer friendly version)</a:t>
            </a:r>
            <a:br>
              <a:rPr lang="en-US" dirty="1">
                <a:solidFill>
                  <a:srgbClr val="004E9C"/>
                </a:solidFill>
                <a:cs typeface="Arial"/>
              </a:rPr>
            </a:br>
            <a:br>
              <a:rPr lang="en-US" dirty="1">
                <a:solidFill>
                  <a:srgbClr val="004E9C"/>
                </a:solidFill>
                <a:cs typeface="Arial"/>
              </a:rPr>
            </a:br>
            <a:r>
              <a:rPr lang="en-US" sz="1200" b="1" dirty="1">
                <a:solidFill>
                  <a:srgbClr val="004E9C"/>
                </a:solidFill>
                <a:cs typeface="Arial"/>
              </a:rPr>
              <a:t>Use this layout if you are planning </a:t>
            </a:r>
          </a:p>
          <a:p>
            <a:pPr>
              <a:buFont typeface="Arial"/>
              <a:buNone/>
            </a:pPr>
            <a:r>
              <a:rPr lang="en-US" sz="1200" b="1" dirty="1">
                <a:solidFill>
                  <a:srgbClr val="004E9C"/>
                </a:solidFill>
                <a:cs typeface="Arial"/>
              </a:rPr>
              <a:t>on printing the presentation. For presentations that are intended for screen viewing only you should use the blue version of this slide.</a:t>
            </a:r>
          </a:p>
          <a:p>
            <a:pPr>
              <a:buFont typeface="Arial"/>
              <a:buNone/>
            </a:pPr>
            <a:endParaRPr lang="en-US" sz="1200">
              <a:solidFill>
                <a:srgbClr val="004E9C"/>
              </a:solidFill>
              <a:cs typeface="Arial"/>
            </a:endParaRPr>
          </a:p>
          <a:p>
            <a:pPr>
              <a:buFont typeface="Arial"/>
              <a:buNone/>
              <a:defRPr/>
            </a:pPr>
            <a:r>
              <a:rPr lang="en-US" sz="1200" dirty="1">
                <a:solidFill>
                  <a:srgbClr val="004E9C"/>
                </a:solidFill>
                <a:cs typeface="Arial"/>
              </a:rPr>
              <a:t>If you only need to display </a:t>
            </a:r>
          </a:p>
          <a:p>
            <a:pPr>
              <a:buFont typeface="Arial"/>
              <a:buNone/>
              <a:defRPr/>
            </a:pPr>
            <a:r>
              <a:rPr lang="en-US" sz="1200" dirty="1">
                <a:solidFill>
                  <a:srgbClr val="004E9C"/>
                </a:solidFill>
                <a:cs typeface="Arial"/>
              </a:rPr>
              <a:t>one presenter name, simply leave the additional fields empty.</a:t>
            </a:r>
          </a:p>
          <a:p>
            <a:pPr>
              <a:buFont typeface="Arial"/>
              <a:buNone/>
              <a:defRPr/>
            </a:pPr>
            <a:endParaRPr lang="en-US" sz="1200">
              <a:solidFill>
                <a:srgbClr val="004E9C"/>
              </a:solidFill>
              <a:cs typeface="Arial"/>
            </a:endParaRPr>
          </a:p>
          <a:p>
            <a:pPr>
              <a:buFont typeface="Arial"/>
              <a:buNone/>
              <a:defRPr/>
            </a:pPr>
            <a:r>
              <a:rPr lang="en-US" sz="1200" dirty="1">
                <a:solidFill>
                  <a:srgbClr val="004E9C"/>
                </a:solidFill>
                <a:cs typeface="Arial"/>
              </a:rPr>
              <a:t>If you need to display more than</a:t>
            </a:r>
          </a:p>
          <a:p>
            <a:pPr>
              <a:buFont typeface="Arial"/>
              <a:buNone/>
              <a:defRPr/>
            </a:pPr>
            <a:r>
              <a:rPr lang="en-US" sz="1200" dirty="1">
                <a:solidFill>
                  <a:srgbClr val="004E9C"/>
                </a:solidFill>
                <a:cs typeface="Arial"/>
              </a:rPr>
              <a:t>4 presenters, split these evenly across additional slides.</a:t>
            </a:r>
          </a:p>
          <a:p>
            <a:pPr>
              <a:buFont typeface="Arial"/>
              <a:buNone/>
            </a:pPr>
            <a:endParaRPr lang="en-US" sz="1200">
              <a:solidFill>
                <a:srgbClr val="004E9C"/>
              </a:solidFill>
              <a:cs typeface="Arial"/>
            </a:endParaRPr>
          </a:p>
          <a:p>
            <a:pPr>
              <a:buFont typeface="Arial"/>
              <a:buNone/>
            </a:pPr>
            <a:r>
              <a:rPr lang="en-US" sz="1200" dirty="1">
                <a:solidFill>
                  <a:srgbClr val="004E9C"/>
                </a:solidFill>
                <a:cs typeface="Arial"/>
              </a:rPr>
              <a:t>Use a comma to delaminate </a:t>
            </a:r>
          </a:p>
          <a:p>
            <a:pPr>
              <a:buFont typeface="Arial"/>
              <a:buNone/>
            </a:pPr>
            <a:r>
              <a:rPr lang="en-US" sz="1200" dirty="1">
                <a:solidFill>
                  <a:srgbClr val="004E9C"/>
                </a:solidFill>
                <a:cs typeface="Arial"/>
              </a:rPr>
              <a:t>between title and functional area.</a:t>
            </a:r>
          </a:p>
        </p:txBody>
      </p:sp>
      <p:cxnSp>
        <p:nvCxnSpPr>
          <p:cNvPr id="79" name="Straight Connector 78"/>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82" name="Straight Connector 81"/>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4" name="Straight Connector 23"/>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30" name="Picture 29"/>
          <p:cNvPicPr>
            <a:picLocks noChangeAspect="1"/>
          </p:cNvPicPr>
          <p:nvPr userDrawn="1"/>
        </p:nvPicPr>
        <p:blipFill>
          <a:blip r:embed="rId2"/>
          <a:srcRect/>
          <a:stretch>
            <a:fillRect/>
          </a:stretch>
        </p:blipFill>
        <p:spPr>
          <a:xfrm>
            <a:off x="0" y="6705600"/>
            <a:ext cx="9144000" cy="152400"/>
          </a:xfrm>
          <a:prstGeom prst="rect"/>
        </p:spPr>
      </p:pic>
      <p:pic>
        <p:nvPicPr>
          <p:cNvPr id="31" name="Picture 30"/>
          <p:cNvPicPr>
            <a:picLocks noChangeAspect="1"/>
          </p:cNvPicPr>
          <p:nvPr userDrawn="1"/>
        </p:nvPicPr>
        <p:blipFill>
          <a:blip r:embed="rId3"/>
          <a:srcRect/>
          <a:stretch>
            <a:fillRect/>
          </a:stretch>
        </p:blipFill>
        <p:spPr>
          <a:xfrm>
            <a:off x="6972300" y="6019800"/>
            <a:ext cx="1714500" cy="431800"/>
          </a:xfrm>
          <a:prstGeom prst="rect"/>
        </p:spPr>
      </p:pic>
    </p:spTree>
    <p:extLst>
      <p:ext uri="{BB962C8B-B14F-4D97-AF65-F5344CB8AC3E}">
        <p14:creationId xmlns:p14="http://schemas.microsoft.com/office/powerpoint/2010/main" val="51616383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p:bg>
      <p:bgPr>
        <a:solidFill>
          <a:srgbClr val="004E9C"/>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srcRect/>
          <a:stretch>
            <a:fillRect/>
          </a:stretch>
        </p:blipFill>
        <p:spPr>
          <a:xfrm>
            <a:off x="-16934" y="-25400"/>
            <a:ext cx="9177867" cy="6883400"/>
          </a:xfrm>
          <a:prstGeom prst="rect"/>
        </p:spPr>
      </p:pic>
      <p:sp>
        <p:nvSpPr>
          <p:cNvPr id="33" name="Title 7"/>
          <p:cNvSpPr>
            <a:spLocks noGrp="1"/>
          </p:cNvSpPr>
          <p:nvPr>
            <p:ph type="title" hasCustomPrompt="1"/>
          </p:nvPr>
        </p:nvSpPr>
        <p:spPr>
          <a:xfrm>
            <a:off x="1524000" y="3079288"/>
            <a:ext cx="6096000" cy="445421"/>
          </a:xfrm>
          <a:prstGeom prst="rect"/>
        </p:spPr>
        <p:txBody>
          <a:bodyPr vert="horz" lIns="0" tIns="0" rIns="0" bIns="0" anchor="ctr" anchorCtr="0">
            <a:spAutoFit/>
          </a:bodyPr>
          <a:lstStyle>
            <a:lvl1pPr algn="ctr">
              <a:lnSpc>
                <a:spcPts val="3400"/>
              </a:lnSpc>
              <a:defRPr sz="3200" b="1" i="0" kern="1200" spc="-50">
                <a:solidFill>
                  <a:schemeClr val="bg1"/>
                </a:solidFill>
                <a:latin typeface="Arial" pitchFamily="34" charset="0"/>
                <a:cs typeface="Arial" pitchFamily="34" charset="0"/>
              </a:defRPr>
            </a:lvl1pPr>
          </a:lstStyle>
          <a:p>
            <a:r>
              <a:rPr lang="en-US" dirty="1"/>
              <a:t>Click to edit section header.</a:t>
            </a:r>
          </a:p>
        </p:txBody>
      </p:sp>
      <p:sp>
        <p:nvSpPr>
          <p:cNvPr id="41" name="TextBox 40"/>
          <p:cNvSpPr txBox="1"/>
          <p:nvPr userDrawn="1"/>
        </p:nvSpPr>
        <p:spPr>
          <a:xfrm>
            <a:off x="9448800" y="8215"/>
            <a:ext cx="3124200" cy="5909308"/>
          </a:xfrm>
          <a:prstGeom prst="rect"/>
          <a:noFill/>
        </p:spPr>
        <p:txBody>
          <a:bodyPr wrap="square" lIns="304800" tIns="0" rIns="304800" bIns="304800" rtlCol="0">
            <a:spAutoFit/>
          </a:bodyPr>
          <a:lstStyle/>
          <a:p>
            <a:pPr>
              <a:defRPr/>
            </a:pPr>
            <a:r>
              <a:rPr lang="en-US" b="1" dirty="1">
                <a:solidFill>
                  <a:srgbClr val="004E9C"/>
                </a:solidFill>
                <a:cs typeface="Arial"/>
              </a:rPr>
              <a:t>Section Header</a:t>
            </a:r>
          </a:p>
          <a:p>
            <a:pPr>
              <a:defRPr/>
            </a:pPr>
            <a:r>
              <a:rPr lang="en-US" dirty="1">
                <a:solidFill>
                  <a:srgbClr val="004E9C"/>
                </a:solidFill>
                <a:cs typeface="Arial"/>
              </a:rPr>
              <a:t>(For onscreen display)</a:t>
            </a:r>
            <a:br>
              <a:rPr lang="en-US" dirty="1">
                <a:solidFill>
                  <a:srgbClr val="004E9C"/>
                </a:solidFill>
                <a:cs typeface="Arial"/>
              </a:rPr>
            </a:br>
            <a:br>
              <a:rPr lang="en-US" dirty="1">
                <a:solidFill>
                  <a:srgbClr val="004E9C"/>
                </a:solidFill>
                <a:cs typeface="Arial"/>
              </a:rPr>
            </a:br>
            <a:r>
              <a:rPr lang="en-US" sz="1200" b="1" dirty="1">
                <a:solidFill>
                  <a:srgbClr val="004E9C"/>
                </a:solidFill>
                <a:cs typeface="Arial"/>
              </a:rPr>
              <a:t>If you are planning on printing </a:t>
            </a:r>
          </a:p>
          <a:p>
            <a:pPr>
              <a:buFont typeface="Arial"/>
              <a:buNone/>
              <a:defRPr/>
            </a:pPr>
            <a:r>
              <a:rPr lang="en-US" sz="1200" b="1" dirty="1">
                <a:solidFill>
                  <a:srgbClr val="004E9C"/>
                </a:solidFill>
                <a:cs typeface="Arial"/>
              </a:rPr>
              <a:t>this document, consider using </a:t>
            </a:r>
          </a:p>
          <a:p>
            <a:pPr>
              <a:buFont typeface="Arial"/>
              <a:buNone/>
              <a:defRPr/>
            </a:pPr>
            <a:r>
              <a:rPr lang="en-US" sz="1200" b="1" dirty="1">
                <a:solidFill>
                  <a:srgbClr val="004E9C"/>
                </a:solidFill>
                <a:cs typeface="Arial"/>
              </a:rPr>
              <a:t>the alternative white layout.</a:t>
            </a:r>
          </a:p>
          <a:p>
            <a:pPr>
              <a:buFont typeface="Arial"/>
              <a:buNone/>
            </a:pPr>
            <a:endParaRPr lang="en-US" sz="1200">
              <a:solidFill>
                <a:srgbClr val="004E9C"/>
              </a:solidFill>
              <a:cs typeface="Arial"/>
            </a:endParaRPr>
          </a:p>
          <a:p>
            <a:pPr>
              <a:buFont typeface="Arial"/>
              <a:buNone/>
              <a:defRPr/>
            </a:pPr>
            <a:r>
              <a:rPr lang="en-US" sz="1200" dirty="1">
                <a:solidFill>
                  <a:srgbClr val="004E9C"/>
                </a:solidFill>
                <a:cs typeface="Arial"/>
              </a:rPr>
              <a:t>This slide should be used to announce the start of a major</a:t>
            </a:r>
          </a:p>
          <a:p>
            <a:pPr>
              <a:buFont typeface="Arial"/>
              <a:buNone/>
              <a:defRPr/>
            </a:pPr>
            <a:r>
              <a:rPr lang="en-US" sz="1200" dirty="1">
                <a:solidFill>
                  <a:srgbClr val="004E9C"/>
                </a:solidFill>
                <a:cs typeface="Arial"/>
              </a:rPr>
              <a:t>section in your presentation. Typically this would precede a </a:t>
            </a:r>
          </a:p>
          <a:p>
            <a:pPr>
              <a:buFont typeface="Arial"/>
              <a:buNone/>
              <a:defRPr/>
            </a:pPr>
            <a:r>
              <a:rPr lang="en-US" sz="1200" dirty="1">
                <a:solidFill>
                  <a:srgbClr val="004E9C"/>
                </a:solidFill>
                <a:cs typeface="Arial"/>
              </a:rPr>
              <a:t>series of content slides.</a:t>
            </a:r>
          </a:p>
          <a:p>
            <a:pPr>
              <a:buFont typeface="Arial"/>
              <a:buNone/>
              <a:defRPr/>
            </a:pPr>
            <a:endParaRPr lang="en-US" sz="1200">
              <a:solidFill>
                <a:srgbClr val="004E9C"/>
              </a:solidFill>
              <a:cs typeface="Arial"/>
            </a:endParaRPr>
          </a:p>
          <a:p>
            <a:pPr>
              <a:buFont typeface="Arial"/>
              <a:buNone/>
              <a:defRPr/>
            </a:pPr>
            <a:r>
              <a:rPr lang="en-US" sz="1200" dirty="1">
                <a:solidFill>
                  <a:srgbClr val="004E9C"/>
                </a:solidFill>
                <a:cs typeface="Arial"/>
              </a:rPr>
              <a:t>Keep the header as succinct as </a:t>
            </a:r>
          </a:p>
          <a:p>
            <a:pPr>
              <a:buFont typeface="Arial"/>
              <a:buNone/>
              <a:defRPr/>
            </a:pPr>
            <a:r>
              <a:rPr lang="en-US" sz="1200" dirty="1">
                <a:solidFill>
                  <a:srgbClr val="004E9C"/>
                </a:solidFill>
                <a:cs typeface="Arial"/>
              </a:rPr>
              <a:t>possible. Try not to wrap text over </a:t>
            </a:r>
          </a:p>
          <a:p>
            <a:pPr>
              <a:buFont typeface="Arial"/>
              <a:buNone/>
              <a:defRPr/>
            </a:pPr>
            <a:r>
              <a:rPr lang="en-US" sz="1200" dirty="1">
                <a:solidFill>
                  <a:srgbClr val="004E9C"/>
                </a:solidFill>
                <a:cs typeface="Arial"/>
              </a:rPr>
              <a:t>more than 3 lines.</a:t>
            </a:r>
          </a:p>
          <a:p>
            <a:pPr marL="152400" indent="-152400">
              <a:buFont typeface="Arial"/>
              <a:buChar char="•"/>
              <a:defRPr/>
            </a:pPr>
            <a:endParaRPr lang="en-US" sz="1200">
              <a:solidFill>
                <a:srgbClr val="004E9C"/>
              </a:solidFill>
              <a:cs typeface="Arial"/>
            </a:endParaRPr>
          </a:p>
          <a:p>
            <a:pPr>
              <a:buFont typeface="Arial"/>
              <a:buNone/>
              <a:defRPr/>
            </a:pPr>
            <a:r>
              <a:rPr lang="en-US" sz="1200" dirty="1">
                <a:solidFill>
                  <a:srgbClr val="004E9C"/>
                </a:solidFill>
                <a:cs typeface="Arial"/>
              </a:rPr>
              <a:t>For longer headings the width of </a:t>
            </a:r>
          </a:p>
          <a:p>
            <a:pPr>
              <a:buFont typeface="Arial"/>
              <a:buNone/>
              <a:defRPr/>
            </a:pPr>
            <a:r>
              <a:rPr lang="en-US" sz="1200" dirty="1">
                <a:solidFill>
                  <a:srgbClr val="004E9C"/>
                </a:solidFill>
                <a:cs typeface="Arial"/>
              </a:rPr>
              <a:t>the textbox can be increased to align with the arrows along the bottom of</a:t>
            </a:r>
          </a:p>
          <a:p>
            <a:pPr>
              <a:buFont typeface="Arial"/>
              <a:buNone/>
              <a:defRPr/>
            </a:pPr>
            <a:r>
              <a:rPr lang="en-US" sz="1200" dirty="1">
                <a:solidFill>
                  <a:srgbClr val="004E9C"/>
                </a:solidFill>
                <a:cs typeface="Arial"/>
              </a:rPr>
              <a:t>this art board.</a:t>
            </a:r>
          </a:p>
          <a:p>
            <a:pPr>
              <a:buFont typeface="Arial"/>
              <a:buNone/>
              <a:defRPr/>
            </a:pPr>
            <a:endParaRPr lang="en-US" sz="1200">
              <a:solidFill>
                <a:srgbClr val="004E9C"/>
              </a:solidFill>
              <a:cs typeface="Arial"/>
            </a:endParaRPr>
          </a:p>
          <a:p>
            <a:pPr>
              <a:buFont typeface="Arial"/>
              <a:buNone/>
              <a:defRPr/>
            </a:pPr>
            <a:r>
              <a:rPr lang="en-US" sz="1200" dirty="1">
                <a:solidFill>
                  <a:srgbClr val="004E9C"/>
                </a:solidFill>
                <a:cs typeface="Arial"/>
              </a:rPr>
              <a:t>Avoid having a single word on </a:t>
            </a:r>
          </a:p>
          <a:p>
            <a:pPr>
              <a:buFont typeface="Arial"/>
              <a:buNone/>
              <a:defRPr/>
            </a:pPr>
            <a:r>
              <a:rPr lang="en-US" sz="1200" dirty="1">
                <a:solidFill>
                  <a:srgbClr val="004E9C"/>
                </a:solidFill>
                <a:cs typeface="Arial"/>
              </a:rPr>
              <a:t>it’s own line at the end of the title or subtitle. They are called ‘orphans’ and to get rid of them, you can adjust </a:t>
            </a:r>
          </a:p>
          <a:p>
            <a:pPr>
              <a:buFont typeface="Arial"/>
              <a:buNone/>
              <a:defRPr/>
            </a:pPr>
            <a:r>
              <a:rPr lang="en-US" sz="1200" dirty="1">
                <a:solidFill>
                  <a:srgbClr val="004E9C"/>
                </a:solidFill>
                <a:cs typeface="Arial"/>
              </a:rPr>
              <a:t>the width of the  textbox so that all the lines span more or less the </a:t>
            </a:r>
          </a:p>
          <a:p>
            <a:pPr>
              <a:buFont typeface="Arial"/>
              <a:buNone/>
              <a:defRPr/>
            </a:pPr>
            <a:r>
              <a:rPr lang="en-US" sz="1200" dirty="1">
                <a:solidFill>
                  <a:srgbClr val="004E9C"/>
                </a:solidFill>
                <a:cs typeface="Arial"/>
              </a:rPr>
              <a:t>same width.</a:t>
            </a:r>
          </a:p>
        </p:txBody>
      </p:sp>
      <p:cxnSp>
        <p:nvCxnSpPr>
          <p:cNvPr id="42" name="Straight Arrow Connector 41"/>
          <p:cNvCxnSpPr/>
          <p:nvPr userDrawn="1"/>
        </p:nvCxnSpPr>
        <p:spPr>
          <a:xfrm flipV="1">
            <a:off x="838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3" name="Straight Arrow Connector 42"/>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4" name="Straight Connector 43"/>
          <p:cNvCxnSpPr/>
          <p:nvPr userDrawn="1"/>
        </p:nvCxnSpPr>
        <p:spPr>
          <a:xfrm>
            <a:off x="7620000" y="68580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5" name="Straight Connector 44"/>
          <p:cNvCxnSpPr/>
          <p:nvPr userDrawn="1"/>
        </p:nvCxnSpPr>
        <p:spPr>
          <a:xfrm>
            <a:off x="1524000" y="68580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6" name="Straight Arrow Connector 45"/>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7" name="Straight Arrow Connector 46"/>
          <p:cNvCxnSpPr/>
          <p:nvPr userDrawn="1"/>
        </p:nvCxnSpPr>
        <p:spPr>
          <a:xfrm>
            <a:off x="838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8" name="Straight Connector 47"/>
          <p:cNvCxnSpPr/>
          <p:nvPr userDrawn="1"/>
        </p:nvCxnSpPr>
        <p:spPr>
          <a:xfrm>
            <a:off x="7620000" y="-5334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9" name="Straight Connector 48"/>
          <p:cNvCxnSpPr/>
          <p:nvPr userDrawn="1"/>
        </p:nvCxnSpPr>
        <p:spPr>
          <a:xfrm>
            <a:off x="1524000" y="-5334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53" name="Straight Connector 52"/>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4" name="Straight Connector 53"/>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5" name="Straight Connector 54"/>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6" name="Straight Connector 55"/>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19" name="Picture 18"/>
          <p:cNvPicPr>
            <a:picLocks noChangeAspect="1"/>
          </p:cNvPicPr>
          <p:nvPr userDrawn="1"/>
        </p:nvPicPr>
        <p:blipFill>
          <a:blip r:embed="rId3"/>
          <a:srcRect/>
          <a:stretch>
            <a:fillRect/>
          </a:stretch>
        </p:blipFill>
        <p:spPr>
          <a:xfrm>
            <a:off x="6972300" y="6019800"/>
            <a:ext cx="1714500" cy="431800"/>
          </a:xfrm>
          <a:prstGeom prst="rect"/>
        </p:spPr>
      </p:pic>
      <p:sp>
        <p:nvSpPr>
          <p:cNvPr id="20"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FFFFFF"/>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298598121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Printer Friendly)">
    <p:bg>
      <p:bgRef idx="1001">
        <a:schemeClr val="bg1"/>
      </p:bgRef>
    </p:bg>
    <p:spTree>
      <p:nvGrpSpPr>
        <p:cNvPr id="1" name=""/>
        <p:cNvGrpSpPr/>
        <p:nvPr/>
      </p:nvGrpSpPr>
      <p:grpSpPr>
        <a:xfrm>
          <a:off x="0" y="0"/>
          <a:ext cx="0" cy="0"/>
          <a:chOff x="0" y="0"/>
          <a:chExt cx="0" cy="0"/>
        </a:xfrm>
      </p:grpSpPr>
      <p:sp>
        <p:nvSpPr>
          <p:cNvPr id="30" name="Title 7"/>
          <p:cNvSpPr>
            <a:spLocks noGrp="1"/>
          </p:cNvSpPr>
          <p:nvPr>
            <p:ph type="title" hasCustomPrompt="1"/>
          </p:nvPr>
        </p:nvSpPr>
        <p:spPr>
          <a:xfrm>
            <a:off x="1524000" y="3079288"/>
            <a:ext cx="6096000" cy="445421"/>
          </a:xfrm>
          <a:prstGeom prst="rect"/>
        </p:spPr>
        <p:txBody>
          <a:bodyPr vert="horz" lIns="0" tIns="0" rIns="0" bIns="0" anchor="ctr" anchorCtr="0">
            <a:spAutoFit/>
          </a:bodyPr>
          <a:lstStyle>
            <a:lvl1pPr algn="ctr">
              <a:lnSpc>
                <a:spcPts val="3400"/>
              </a:lnSpc>
              <a:defRPr sz="3200" b="1" i="0" kern="1200" spc="-50">
                <a:solidFill>
                  <a:schemeClr val="tx1"/>
                </a:solidFill>
                <a:latin typeface="Arial" pitchFamily="34" charset="0"/>
                <a:cs typeface="Arial" pitchFamily="34" charset="0"/>
              </a:defRPr>
            </a:lvl1pPr>
          </a:lstStyle>
          <a:p>
            <a:r>
              <a:rPr lang="en-US" dirty="1"/>
              <a:t>Click to edit section header.</a:t>
            </a:r>
          </a:p>
        </p:txBody>
      </p:sp>
      <p:sp>
        <p:nvSpPr>
          <p:cNvPr id="51" name="TextBox 50"/>
          <p:cNvSpPr txBox="1"/>
          <p:nvPr userDrawn="1"/>
        </p:nvSpPr>
        <p:spPr>
          <a:xfrm>
            <a:off x="9448800" y="8215"/>
            <a:ext cx="3124200" cy="6278640"/>
          </a:xfrm>
          <a:prstGeom prst="rect"/>
          <a:noFill/>
        </p:spPr>
        <p:txBody>
          <a:bodyPr wrap="square" lIns="304800" tIns="0" rIns="304800" bIns="304800" rtlCol="0">
            <a:spAutoFit/>
          </a:bodyPr>
          <a:lstStyle/>
          <a:p>
            <a:pPr>
              <a:defRPr/>
            </a:pPr>
            <a:r>
              <a:rPr lang="en-US" b="1" dirty="1">
                <a:solidFill>
                  <a:srgbClr val="004E9C"/>
                </a:solidFill>
                <a:cs typeface="Arial"/>
              </a:rPr>
              <a:t>Section Header</a:t>
            </a:r>
          </a:p>
          <a:p>
            <a:pPr>
              <a:buFont typeface="Arial"/>
              <a:buNone/>
            </a:pPr>
            <a:r>
              <a:rPr lang="en-US" dirty="1">
                <a:solidFill>
                  <a:srgbClr val="004E9C"/>
                </a:solidFill>
                <a:cs typeface="Arial"/>
              </a:rPr>
              <a:t>(Printer friendly version)</a:t>
            </a:r>
            <a:br>
              <a:rPr lang="en-US" dirty="1">
                <a:solidFill>
                  <a:srgbClr val="004E9C"/>
                </a:solidFill>
                <a:cs typeface="Arial"/>
              </a:rPr>
            </a:br>
            <a:br>
              <a:rPr lang="en-US" dirty="1">
                <a:solidFill>
                  <a:srgbClr val="004E9C"/>
                </a:solidFill>
                <a:cs typeface="Arial"/>
              </a:rPr>
            </a:br>
            <a:r>
              <a:rPr lang="en-US" sz="1200" b="1" dirty="1">
                <a:solidFill>
                  <a:srgbClr val="004E9C"/>
                </a:solidFill>
                <a:cs typeface="Arial"/>
              </a:rPr>
              <a:t>Use this layout if you are planning </a:t>
            </a:r>
          </a:p>
          <a:p>
            <a:pPr>
              <a:buFont typeface="Arial"/>
              <a:buNone/>
            </a:pPr>
            <a:r>
              <a:rPr lang="en-US" sz="1200" b="1" dirty="1">
                <a:solidFill>
                  <a:srgbClr val="004E9C"/>
                </a:solidFill>
                <a:cs typeface="Arial"/>
              </a:rPr>
              <a:t>on printing the presentation. For presentations that are intended for screen viewing only you should use the blue version of this slide.</a:t>
            </a:r>
          </a:p>
          <a:p>
            <a:pPr>
              <a:buFont typeface="Arial"/>
              <a:buNone/>
            </a:pPr>
            <a:endParaRPr lang="en-US" sz="1200">
              <a:solidFill>
                <a:srgbClr val="004E9C"/>
              </a:solidFill>
              <a:cs typeface="Arial"/>
            </a:endParaRPr>
          </a:p>
          <a:p>
            <a:pPr>
              <a:buFont typeface="Arial"/>
              <a:buNone/>
              <a:defRPr/>
            </a:pPr>
            <a:r>
              <a:rPr lang="en-US" sz="1200" dirty="1">
                <a:solidFill>
                  <a:srgbClr val="004E9C"/>
                </a:solidFill>
                <a:cs typeface="Arial"/>
              </a:rPr>
              <a:t>This slide should be used to announce the start of a major </a:t>
            </a:r>
          </a:p>
          <a:p>
            <a:pPr>
              <a:buFont typeface="Arial"/>
              <a:buNone/>
              <a:defRPr/>
            </a:pPr>
            <a:r>
              <a:rPr lang="en-US" sz="1200" dirty="1">
                <a:solidFill>
                  <a:srgbClr val="004E9C"/>
                </a:solidFill>
                <a:cs typeface="Arial"/>
              </a:rPr>
              <a:t>section in your presentation. Typically this would precede a </a:t>
            </a:r>
          </a:p>
          <a:p>
            <a:pPr>
              <a:buFont typeface="Arial"/>
              <a:buNone/>
              <a:defRPr/>
            </a:pPr>
            <a:r>
              <a:rPr lang="en-US" sz="1200" dirty="1">
                <a:solidFill>
                  <a:srgbClr val="004E9C"/>
                </a:solidFill>
                <a:cs typeface="Arial"/>
              </a:rPr>
              <a:t>series of content slides.</a:t>
            </a:r>
          </a:p>
          <a:p>
            <a:pPr>
              <a:buFont typeface="Arial"/>
              <a:buNone/>
              <a:defRPr/>
            </a:pPr>
            <a:endParaRPr lang="en-US" sz="1200">
              <a:solidFill>
                <a:srgbClr val="004E9C"/>
              </a:solidFill>
              <a:cs typeface="Arial"/>
            </a:endParaRPr>
          </a:p>
          <a:p>
            <a:pPr>
              <a:buFont typeface="Arial"/>
              <a:buNone/>
              <a:defRPr/>
            </a:pPr>
            <a:r>
              <a:rPr lang="en-US" sz="1200" dirty="1">
                <a:solidFill>
                  <a:srgbClr val="004E9C"/>
                </a:solidFill>
                <a:cs typeface="Arial"/>
              </a:rPr>
              <a:t>Keep the header as succinct as </a:t>
            </a:r>
          </a:p>
          <a:p>
            <a:pPr>
              <a:buFont typeface="Arial"/>
              <a:buNone/>
              <a:defRPr/>
            </a:pPr>
            <a:r>
              <a:rPr lang="en-US" sz="1200" dirty="1">
                <a:solidFill>
                  <a:srgbClr val="004E9C"/>
                </a:solidFill>
                <a:cs typeface="Arial"/>
              </a:rPr>
              <a:t>possible, Try not to wrap text over </a:t>
            </a:r>
          </a:p>
          <a:p>
            <a:pPr>
              <a:buFont typeface="Arial"/>
              <a:buNone/>
              <a:defRPr/>
            </a:pPr>
            <a:r>
              <a:rPr lang="en-US" sz="1200" dirty="1">
                <a:solidFill>
                  <a:srgbClr val="004E9C"/>
                </a:solidFill>
                <a:cs typeface="Arial"/>
              </a:rPr>
              <a:t>more than 3  lines. </a:t>
            </a:r>
          </a:p>
          <a:p>
            <a:pPr marL="152400" indent="-152400">
              <a:buFont typeface="Arial"/>
              <a:buChar char="•"/>
              <a:defRPr/>
            </a:pPr>
            <a:endParaRPr lang="en-US" sz="1200">
              <a:solidFill>
                <a:srgbClr val="004E9C"/>
              </a:solidFill>
              <a:cs typeface="Arial"/>
            </a:endParaRPr>
          </a:p>
          <a:p>
            <a:pPr>
              <a:buFont typeface="Arial"/>
              <a:buNone/>
              <a:defRPr/>
            </a:pPr>
            <a:r>
              <a:rPr lang="en-US" sz="1200" dirty="1">
                <a:solidFill>
                  <a:srgbClr val="004E9C"/>
                </a:solidFill>
                <a:cs typeface="Arial"/>
              </a:rPr>
              <a:t>For longer headings the width of </a:t>
            </a:r>
          </a:p>
          <a:p>
            <a:pPr>
              <a:buFont typeface="Arial"/>
              <a:buNone/>
              <a:defRPr/>
            </a:pPr>
            <a:r>
              <a:rPr lang="en-US" sz="1200" dirty="1">
                <a:solidFill>
                  <a:srgbClr val="004E9C"/>
                </a:solidFill>
                <a:cs typeface="Arial"/>
              </a:rPr>
              <a:t>the textbox can be increased to align with the arrows along the bottom of</a:t>
            </a:r>
          </a:p>
          <a:p>
            <a:pPr>
              <a:buFont typeface="Arial"/>
              <a:buNone/>
              <a:defRPr/>
            </a:pPr>
            <a:r>
              <a:rPr lang="en-US" sz="1200" dirty="1">
                <a:solidFill>
                  <a:srgbClr val="004E9C"/>
                </a:solidFill>
                <a:cs typeface="Arial"/>
              </a:rPr>
              <a:t>this art board.</a:t>
            </a:r>
          </a:p>
          <a:p>
            <a:pPr>
              <a:buFont typeface="Arial"/>
              <a:buNone/>
              <a:defRPr/>
            </a:pPr>
            <a:endParaRPr lang="en-US" sz="1200">
              <a:solidFill>
                <a:srgbClr val="004E9C"/>
              </a:solidFill>
              <a:cs typeface="Arial"/>
            </a:endParaRPr>
          </a:p>
          <a:p>
            <a:pPr>
              <a:buFont typeface="Arial"/>
              <a:buNone/>
              <a:defRPr/>
            </a:pPr>
            <a:r>
              <a:rPr lang="en-US" sz="1200" dirty="1">
                <a:solidFill>
                  <a:srgbClr val="004E9C"/>
                </a:solidFill>
                <a:cs typeface="Arial"/>
              </a:rPr>
              <a:t>Avoid having a single word on </a:t>
            </a:r>
          </a:p>
          <a:p>
            <a:pPr>
              <a:buFont typeface="Arial"/>
              <a:buNone/>
              <a:defRPr/>
            </a:pPr>
            <a:r>
              <a:rPr lang="en-US" sz="1200" dirty="1">
                <a:solidFill>
                  <a:srgbClr val="004E9C"/>
                </a:solidFill>
                <a:cs typeface="Arial"/>
              </a:rPr>
              <a:t>it’s own line at the end of the title or subtitle. They are called ‘orphans’ and to get rid of them, you can adjust </a:t>
            </a:r>
          </a:p>
          <a:p>
            <a:pPr>
              <a:buFont typeface="Arial"/>
              <a:buNone/>
              <a:defRPr/>
            </a:pPr>
            <a:r>
              <a:rPr lang="en-US" sz="1200" dirty="1">
                <a:solidFill>
                  <a:srgbClr val="004E9C"/>
                </a:solidFill>
                <a:cs typeface="Arial"/>
              </a:rPr>
              <a:t>the width of the  textbox so that all the lines span more or less the </a:t>
            </a:r>
          </a:p>
          <a:p>
            <a:pPr>
              <a:buFont typeface="Arial"/>
              <a:buNone/>
              <a:defRPr/>
            </a:pPr>
            <a:r>
              <a:rPr lang="en-US" sz="1200" dirty="1">
                <a:solidFill>
                  <a:srgbClr val="004E9C"/>
                </a:solidFill>
                <a:cs typeface="Arial"/>
              </a:rPr>
              <a:t>same width.</a:t>
            </a:r>
          </a:p>
        </p:txBody>
      </p:sp>
      <p:cxnSp>
        <p:nvCxnSpPr>
          <p:cNvPr id="52" name="Straight Arrow Connector 51"/>
          <p:cNvCxnSpPr/>
          <p:nvPr userDrawn="1"/>
        </p:nvCxnSpPr>
        <p:spPr>
          <a:xfrm flipV="1">
            <a:off x="838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3" name="Straight Arrow Connector 52"/>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4" name="Straight Connector 53"/>
          <p:cNvCxnSpPr/>
          <p:nvPr userDrawn="1"/>
        </p:nvCxnSpPr>
        <p:spPr>
          <a:xfrm>
            <a:off x="7620000" y="68580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55" name="Straight Connector 54"/>
          <p:cNvCxnSpPr/>
          <p:nvPr userDrawn="1"/>
        </p:nvCxnSpPr>
        <p:spPr>
          <a:xfrm>
            <a:off x="1524000" y="68580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56" name="Straight Arrow Connector 55"/>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userDrawn="1"/>
        </p:nvCxnSpPr>
        <p:spPr>
          <a:xfrm>
            <a:off x="838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8" name="Straight Connector 57"/>
          <p:cNvCxnSpPr/>
          <p:nvPr userDrawn="1"/>
        </p:nvCxnSpPr>
        <p:spPr>
          <a:xfrm>
            <a:off x="7620000" y="-5334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59" name="Straight Connector 58"/>
          <p:cNvCxnSpPr/>
          <p:nvPr userDrawn="1"/>
        </p:nvCxnSpPr>
        <p:spPr>
          <a:xfrm>
            <a:off x="1524000" y="-5334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63" name="Straight Connector 62"/>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4" name="Straight Connector 63"/>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19" name="Picture 18"/>
          <p:cNvPicPr>
            <a:picLocks noChangeAspect="1"/>
          </p:cNvPicPr>
          <p:nvPr userDrawn="1"/>
        </p:nvPicPr>
        <p:blipFill>
          <a:blip r:embed="rId2"/>
          <a:srcRect/>
          <a:stretch>
            <a:fillRect/>
          </a:stretch>
        </p:blipFill>
        <p:spPr>
          <a:xfrm>
            <a:off x="0" y="6705600"/>
            <a:ext cx="9144000" cy="152400"/>
          </a:xfrm>
          <a:prstGeom prst="rect"/>
        </p:spPr>
      </p:pic>
      <p:pic>
        <p:nvPicPr>
          <p:cNvPr id="20" name="Picture 19"/>
          <p:cNvPicPr>
            <a:picLocks noChangeAspect="1"/>
          </p:cNvPicPr>
          <p:nvPr userDrawn="1"/>
        </p:nvPicPr>
        <p:blipFill>
          <a:blip r:embed="rId3"/>
          <a:srcRect/>
          <a:stretch>
            <a:fillRect/>
          </a:stretch>
        </p:blipFill>
        <p:spPr>
          <a:xfrm>
            <a:off x="6972300" y="6019800"/>
            <a:ext cx="1714500" cy="431800"/>
          </a:xfrm>
          <a:prstGeom prst="rect"/>
        </p:spPr>
      </p:pic>
      <p:sp>
        <p:nvSpPr>
          <p:cNvPr id="18"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4842170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ubsection">
    <p:bg>
      <p:bgPr>
        <a:solidFill>
          <a:schemeClr val="accent3"/>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srcRect/>
          <a:stretch>
            <a:fillRect/>
          </a:stretch>
        </p:blipFill>
        <p:spPr>
          <a:xfrm>
            <a:off x="16933" y="0"/>
            <a:ext cx="9144000" cy="6858000"/>
          </a:xfrm>
          <a:prstGeom prst="rect"/>
        </p:spPr>
      </p:pic>
      <p:sp>
        <p:nvSpPr>
          <p:cNvPr id="27" name="Title 7"/>
          <p:cNvSpPr>
            <a:spLocks noGrp="1"/>
          </p:cNvSpPr>
          <p:nvPr>
            <p:ph type="title" hasCustomPrompt="1"/>
          </p:nvPr>
        </p:nvSpPr>
        <p:spPr>
          <a:xfrm>
            <a:off x="1524000" y="3079288"/>
            <a:ext cx="6096000" cy="445421"/>
          </a:xfrm>
          <a:prstGeom prst="rect"/>
        </p:spPr>
        <p:txBody>
          <a:bodyPr vert="horz" lIns="0" tIns="0" rIns="0" bIns="0" anchor="ctr" anchorCtr="0">
            <a:spAutoFit/>
          </a:bodyPr>
          <a:lstStyle>
            <a:lvl1pPr algn="ctr">
              <a:lnSpc>
                <a:spcPts val="3400"/>
              </a:lnSpc>
              <a:defRPr sz="3200" b="1" i="0" kern="1200" spc="-50">
                <a:solidFill>
                  <a:schemeClr val="tx1"/>
                </a:solidFill>
                <a:latin typeface="Arial" pitchFamily="34" charset="0"/>
                <a:cs typeface="Arial" pitchFamily="34" charset="0"/>
              </a:defRPr>
            </a:lvl1pPr>
          </a:lstStyle>
          <a:p>
            <a:r>
              <a:rPr lang="en-US" dirty="1"/>
              <a:t>Click to edit subsection header.</a:t>
            </a:r>
          </a:p>
        </p:txBody>
      </p:sp>
      <p:cxnSp>
        <p:nvCxnSpPr>
          <p:cNvPr id="35" name="Straight Arrow Connector 34"/>
          <p:cNvCxnSpPr/>
          <p:nvPr userDrawn="1"/>
        </p:nvCxnSpPr>
        <p:spPr>
          <a:xfrm flipV="1">
            <a:off x="838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36" name="Straight Arrow Connector 35"/>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37" name="Straight Connector 36"/>
          <p:cNvCxnSpPr/>
          <p:nvPr userDrawn="1"/>
        </p:nvCxnSpPr>
        <p:spPr>
          <a:xfrm>
            <a:off x="7620000" y="68580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38" name="Straight Connector 37"/>
          <p:cNvCxnSpPr/>
          <p:nvPr userDrawn="1"/>
        </p:nvCxnSpPr>
        <p:spPr>
          <a:xfrm>
            <a:off x="1524000" y="68580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sp>
        <p:nvSpPr>
          <p:cNvPr id="40" name="TextBox 39"/>
          <p:cNvSpPr txBox="1"/>
          <p:nvPr userDrawn="1"/>
        </p:nvSpPr>
        <p:spPr>
          <a:xfrm>
            <a:off x="9448800" y="8215"/>
            <a:ext cx="3124200" cy="5909308"/>
          </a:xfrm>
          <a:prstGeom prst="rect"/>
          <a:noFill/>
        </p:spPr>
        <p:txBody>
          <a:bodyPr wrap="square" lIns="304800" tIns="0" rIns="304800" bIns="304800" rtlCol="0">
            <a:spAutoFit/>
          </a:bodyPr>
          <a:lstStyle/>
          <a:p>
            <a:pPr>
              <a:defRPr/>
            </a:pPr>
            <a:r>
              <a:rPr lang="en-US" b="1" dirty="1">
                <a:solidFill>
                  <a:srgbClr val="004E9C"/>
                </a:solidFill>
                <a:cs typeface="Arial"/>
              </a:rPr>
              <a:t>Subsection Header</a:t>
            </a:r>
          </a:p>
          <a:p>
            <a:pPr>
              <a:defRPr/>
            </a:pPr>
            <a:r>
              <a:rPr lang="en-US" dirty="1">
                <a:solidFill>
                  <a:srgbClr val="004E9C"/>
                </a:solidFill>
                <a:cs typeface="Arial"/>
              </a:rPr>
              <a:t>(For onscreen display)</a:t>
            </a:r>
            <a:br>
              <a:rPr lang="en-US" dirty="1">
                <a:solidFill>
                  <a:srgbClr val="004E9C"/>
                </a:solidFill>
                <a:cs typeface="Arial"/>
              </a:rPr>
            </a:br>
            <a:br>
              <a:rPr lang="en-US" dirty="1">
                <a:solidFill>
                  <a:srgbClr val="004E9C"/>
                </a:solidFill>
                <a:cs typeface="Arial"/>
              </a:rPr>
            </a:br>
            <a:r>
              <a:rPr lang="en-US" sz="1200" b="1" dirty="1">
                <a:solidFill>
                  <a:srgbClr val="004E9C"/>
                </a:solidFill>
                <a:cs typeface="Arial"/>
              </a:rPr>
              <a:t>If you are planning on printing </a:t>
            </a:r>
          </a:p>
          <a:p>
            <a:pPr>
              <a:buFont typeface="Arial"/>
              <a:buNone/>
              <a:defRPr/>
            </a:pPr>
            <a:r>
              <a:rPr lang="en-US" sz="1200" b="1" dirty="1">
                <a:solidFill>
                  <a:srgbClr val="004E9C"/>
                </a:solidFill>
                <a:cs typeface="Arial"/>
              </a:rPr>
              <a:t>this document, consider using </a:t>
            </a:r>
          </a:p>
          <a:p>
            <a:pPr>
              <a:buFont typeface="Arial"/>
              <a:buNone/>
              <a:defRPr/>
            </a:pPr>
            <a:r>
              <a:rPr lang="en-US" sz="1200" b="1" dirty="1">
                <a:solidFill>
                  <a:srgbClr val="004E9C"/>
                </a:solidFill>
                <a:cs typeface="Arial"/>
              </a:rPr>
              <a:t>the alternative white layout.</a:t>
            </a:r>
          </a:p>
          <a:p>
            <a:pPr>
              <a:buFont typeface="Arial"/>
              <a:buNone/>
            </a:pPr>
            <a:endParaRPr lang="en-US" sz="1200">
              <a:solidFill>
                <a:srgbClr val="004E9C"/>
              </a:solidFill>
              <a:cs typeface="Arial"/>
            </a:endParaRPr>
          </a:p>
          <a:p>
            <a:pPr>
              <a:buFont typeface="Arial"/>
              <a:buNone/>
              <a:defRPr/>
            </a:pPr>
            <a:r>
              <a:rPr lang="en-US" sz="1200" dirty="1">
                <a:solidFill>
                  <a:srgbClr val="004E9C"/>
                </a:solidFill>
                <a:cs typeface="Arial"/>
              </a:rPr>
              <a:t>This slide can be used to break up major sections in your presentation into subsections</a:t>
            </a:r>
            <a:br>
              <a:rPr lang="en-US" sz="1200" dirty="1">
                <a:solidFill>
                  <a:srgbClr val="004E9C"/>
                </a:solidFill>
                <a:cs typeface="Arial"/>
              </a:rPr>
            </a:br>
            <a:endParaRPr lang="en-US" sz="1200">
              <a:solidFill>
                <a:srgbClr val="004E9C"/>
              </a:solidFill>
              <a:cs typeface="Arial"/>
            </a:endParaRPr>
          </a:p>
          <a:p>
            <a:pPr>
              <a:buFont typeface="Arial"/>
              <a:buNone/>
              <a:defRPr/>
            </a:pPr>
            <a:r>
              <a:rPr lang="en-US" sz="1200" dirty="1">
                <a:solidFill>
                  <a:srgbClr val="004E9C"/>
                </a:solidFill>
                <a:cs typeface="Arial"/>
              </a:rPr>
              <a:t>Keep the header as succinct as </a:t>
            </a:r>
          </a:p>
          <a:p>
            <a:pPr>
              <a:buFont typeface="Arial"/>
              <a:buNone/>
              <a:defRPr/>
            </a:pPr>
            <a:r>
              <a:rPr lang="en-US" sz="1200" dirty="1">
                <a:solidFill>
                  <a:srgbClr val="004E9C"/>
                </a:solidFill>
                <a:cs typeface="Arial"/>
              </a:rPr>
              <a:t>possible, Try not to wrap text over </a:t>
            </a:r>
          </a:p>
          <a:p>
            <a:pPr>
              <a:buFont typeface="Arial"/>
              <a:buNone/>
              <a:defRPr/>
            </a:pPr>
            <a:r>
              <a:rPr lang="en-US" sz="1200" dirty="1">
                <a:solidFill>
                  <a:srgbClr val="004E9C"/>
                </a:solidFill>
                <a:cs typeface="Arial"/>
              </a:rPr>
              <a:t>more than 3  lines. </a:t>
            </a:r>
          </a:p>
          <a:p>
            <a:pPr marL="152400" indent="-152400">
              <a:buFont typeface="Arial"/>
              <a:buChar char="•"/>
              <a:defRPr/>
            </a:pPr>
            <a:endParaRPr lang="en-US" sz="1200">
              <a:solidFill>
                <a:srgbClr val="004E9C"/>
              </a:solidFill>
              <a:cs typeface="Arial"/>
            </a:endParaRPr>
          </a:p>
          <a:p>
            <a:pPr>
              <a:buFont typeface="Arial"/>
              <a:buNone/>
              <a:defRPr/>
            </a:pPr>
            <a:r>
              <a:rPr lang="en-US" sz="1200" dirty="1">
                <a:solidFill>
                  <a:srgbClr val="004E9C"/>
                </a:solidFill>
                <a:cs typeface="Arial"/>
              </a:rPr>
              <a:t>For longer headings the width of </a:t>
            </a:r>
          </a:p>
          <a:p>
            <a:pPr>
              <a:buFont typeface="Arial"/>
              <a:buNone/>
              <a:defRPr/>
            </a:pPr>
            <a:r>
              <a:rPr lang="en-US" sz="1200" dirty="1">
                <a:solidFill>
                  <a:srgbClr val="004E9C"/>
                </a:solidFill>
                <a:cs typeface="Arial"/>
              </a:rPr>
              <a:t>the textbox can be increased up to the limit defined by the arrows but not beyond this point. The textbox should always be centered vertically and horizontally.</a:t>
            </a:r>
            <a:br>
              <a:rPr lang="en-US" sz="1200" dirty="1">
                <a:solidFill>
                  <a:srgbClr val="004E9C"/>
                </a:solidFill>
                <a:cs typeface="Arial"/>
              </a:rPr>
            </a:br>
            <a:endParaRPr lang="en-US" sz="1200">
              <a:solidFill>
                <a:srgbClr val="004E9C"/>
              </a:solidFill>
              <a:cs typeface="Arial"/>
            </a:endParaRPr>
          </a:p>
          <a:p>
            <a:pPr>
              <a:buFont typeface="Arial"/>
              <a:buNone/>
              <a:defRPr/>
            </a:pPr>
            <a:r>
              <a:rPr lang="en-US" sz="1200" dirty="1">
                <a:solidFill>
                  <a:srgbClr val="004E9C"/>
                </a:solidFill>
                <a:cs typeface="Arial"/>
              </a:rPr>
              <a:t>Avoid having a single word on </a:t>
            </a:r>
          </a:p>
          <a:p>
            <a:pPr>
              <a:buFont typeface="Arial"/>
              <a:buNone/>
              <a:defRPr/>
            </a:pPr>
            <a:r>
              <a:rPr lang="en-US" sz="1200" dirty="1">
                <a:solidFill>
                  <a:srgbClr val="004E9C"/>
                </a:solidFill>
                <a:cs typeface="Arial"/>
              </a:rPr>
              <a:t>it’s own line at the end of the title or subtitle. They are called ‘orphans’ and to get rid of them, you can adjust </a:t>
            </a:r>
          </a:p>
          <a:p>
            <a:pPr>
              <a:buFont typeface="Arial"/>
              <a:buNone/>
              <a:defRPr/>
            </a:pPr>
            <a:r>
              <a:rPr lang="en-US" sz="1200" dirty="1">
                <a:solidFill>
                  <a:srgbClr val="004E9C"/>
                </a:solidFill>
                <a:cs typeface="Arial"/>
              </a:rPr>
              <a:t>the width of the  textbox so that all the lines span more or less the </a:t>
            </a:r>
          </a:p>
          <a:p>
            <a:pPr>
              <a:buFont typeface="Arial"/>
              <a:buNone/>
              <a:defRPr/>
            </a:pPr>
            <a:r>
              <a:rPr lang="en-US" sz="1200" dirty="1">
                <a:solidFill>
                  <a:srgbClr val="004E9C"/>
                </a:solidFill>
                <a:cs typeface="Arial"/>
              </a:rPr>
              <a:t>same width.</a:t>
            </a:r>
          </a:p>
        </p:txBody>
      </p:sp>
      <p:cxnSp>
        <p:nvCxnSpPr>
          <p:cNvPr id="42" name="Straight Arrow Connector 41"/>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userDrawn="1"/>
        </p:nvCxnSpPr>
        <p:spPr>
          <a:xfrm>
            <a:off x="838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5" name="Straight Connector 44"/>
          <p:cNvCxnSpPr/>
          <p:nvPr userDrawn="1"/>
        </p:nvCxnSpPr>
        <p:spPr>
          <a:xfrm>
            <a:off x="7620000" y="-5334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6" name="Straight Connector 45"/>
          <p:cNvCxnSpPr/>
          <p:nvPr userDrawn="1"/>
        </p:nvCxnSpPr>
        <p:spPr>
          <a:xfrm>
            <a:off x="1524000" y="-5334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9" name="Straight Connector 48"/>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0" name="Straight Connector 49"/>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1" name="Straight Connector 50"/>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2" name="Straight Connector 51"/>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20" name="Picture 19"/>
          <p:cNvPicPr>
            <a:picLocks noChangeAspect="1"/>
          </p:cNvPicPr>
          <p:nvPr userDrawn="1"/>
        </p:nvPicPr>
        <p:blipFill>
          <a:blip r:embed="rId3"/>
          <a:srcRect/>
          <a:stretch>
            <a:fillRect/>
          </a:stretch>
        </p:blipFill>
        <p:spPr>
          <a:xfrm>
            <a:off x="6972300" y="6019800"/>
            <a:ext cx="1714500" cy="431800"/>
          </a:xfrm>
          <a:prstGeom prst="rect"/>
        </p:spPr>
      </p:pic>
      <p:sp>
        <p:nvSpPr>
          <p:cNvPr id="18"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FFFFFF"/>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128722182"/>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ubsection (Printer Friendly)">
    <p:bg>
      <p:bgRef idx="1001">
        <a:schemeClr val="bg1"/>
      </p:bgRef>
    </p:bg>
    <p:spTree>
      <p:nvGrpSpPr>
        <p:cNvPr id="1" name=""/>
        <p:cNvGrpSpPr/>
        <p:nvPr/>
      </p:nvGrpSpPr>
      <p:grpSpPr>
        <a:xfrm>
          <a:off x="0" y="0"/>
          <a:ext cx="0" cy="0"/>
          <a:chOff x="0" y="0"/>
          <a:chExt cx="0" cy="0"/>
        </a:xfrm>
      </p:grpSpPr>
      <p:sp>
        <p:nvSpPr>
          <p:cNvPr id="28" name="Title 7"/>
          <p:cNvSpPr>
            <a:spLocks noGrp="1"/>
          </p:cNvSpPr>
          <p:nvPr>
            <p:ph type="title" hasCustomPrompt="1"/>
          </p:nvPr>
        </p:nvSpPr>
        <p:spPr>
          <a:xfrm>
            <a:off x="1524000" y="3079288"/>
            <a:ext cx="6096000" cy="445421"/>
          </a:xfrm>
          <a:prstGeom prst="rect"/>
        </p:spPr>
        <p:txBody>
          <a:bodyPr vert="horz" lIns="0" tIns="0" rIns="0" bIns="0" anchor="ctr" anchorCtr="0">
            <a:spAutoFit/>
          </a:bodyPr>
          <a:lstStyle>
            <a:lvl1pPr algn="ctr">
              <a:lnSpc>
                <a:spcPts val="3400"/>
              </a:lnSpc>
              <a:defRPr sz="3200" b="1" i="0" kern="1200" spc="-50">
                <a:solidFill>
                  <a:schemeClr val="accent3"/>
                </a:solidFill>
                <a:latin typeface="Arial" pitchFamily="34" charset="0"/>
                <a:cs typeface="Arial" pitchFamily="34" charset="0"/>
              </a:defRPr>
            </a:lvl1pPr>
          </a:lstStyle>
          <a:p>
            <a:r>
              <a:rPr lang="en-US" dirty="1"/>
              <a:t>Click to edit subsection header.</a:t>
            </a:r>
          </a:p>
        </p:txBody>
      </p:sp>
      <p:sp>
        <p:nvSpPr>
          <p:cNvPr id="40" name="TextBox 39"/>
          <p:cNvSpPr txBox="1"/>
          <p:nvPr userDrawn="1"/>
        </p:nvSpPr>
        <p:spPr>
          <a:xfrm>
            <a:off x="9448800" y="8215"/>
            <a:ext cx="3124200" cy="5909308"/>
          </a:xfrm>
          <a:prstGeom prst="rect"/>
          <a:noFill/>
        </p:spPr>
        <p:txBody>
          <a:bodyPr wrap="square" lIns="304800" tIns="0" rIns="304800" bIns="304800" rtlCol="0">
            <a:spAutoFit/>
          </a:bodyPr>
          <a:lstStyle/>
          <a:p>
            <a:pPr>
              <a:defRPr/>
            </a:pPr>
            <a:r>
              <a:rPr lang="en-US" b="1" dirty="1">
                <a:solidFill>
                  <a:srgbClr val="004E9C"/>
                </a:solidFill>
                <a:cs typeface="Arial"/>
              </a:rPr>
              <a:t>Subsection Header</a:t>
            </a:r>
          </a:p>
          <a:p>
            <a:pPr>
              <a:defRPr/>
            </a:pPr>
            <a:r>
              <a:rPr lang="en-US" dirty="1">
                <a:solidFill>
                  <a:srgbClr val="004E9C"/>
                </a:solidFill>
                <a:cs typeface="Arial"/>
              </a:rPr>
              <a:t>(Printer friendly version)</a:t>
            </a:r>
            <a:br>
              <a:rPr lang="en-US" dirty="1">
                <a:solidFill>
                  <a:srgbClr val="004E9C"/>
                </a:solidFill>
                <a:cs typeface="Arial"/>
              </a:rPr>
            </a:br>
            <a:br>
              <a:rPr lang="en-US" dirty="1">
                <a:solidFill>
                  <a:srgbClr val="004E9C"/>
                </a:solidFill>
                <a:cs typeface="Arial"/>
              </a:rPr>
            </a:br>
            <a:r>
              <a:rPr lang="en-US" sz="1200" b="1" dirty="1">
                <a:solidFill>
                  <a:srgbClr val="004E9C"/>
                </a:solidFill>
                <a:cs typeface="Arial"/>
              </a:rPr>
              <a:t>If you are planning on printing </a:t>
            </a:r>
          </a:p>
          <a:p>
            <a:pPr>
              <a:buFont typeface="Arial"/>
              <a:buNone/>
              <a:defRPr/>
            </a:pPr>
            <a:r>
              <a:rPr lang="en-US" sz="1200" b="1" dirty="1">
                <a:solidFill>
                  <a:srgbClr val="004E9C"/>
                </a:solidFill>
                <a:cs typeface="Arial"/>
              </a:rPr>
              <a:t>this document, consider using </a:t>
            </a:r>
          </a:p>
          <a:p>
            <a:pPr>
              <a:buFont typeface="Arial"/>
              <a:buNone/>
              <a:defRPr/>
            </a:pPr>
            <a:r>
              <a:rPr lang="en-US" sz="1200" b="1" dirty="1">
                <a:solidFill>
                  <a:srgbClr val="004E9C"/>
                </a:solidFill>
                <a:cs typeface="Arial"/>
              </a:rPr>
              <a:t>the alternative white layout.</a:t>
            </a:r>
          </a:p>
          <a:p>
            <a:pPr>
              <a:buFont typeface="Arial"/>
              <a:buNone/>
            </a:pPr>
            <a:endParaRPr lang="en-US" sz="1200">
              <a:solidFill>
                <a:srgbClr val="004E9C"/>
              </a:solidFill>
              <a:cs typeface="Arial"/>
            </a:endParaRPr>
          </a:p>
          <a:p>
            <a:pPr>
              <a:buFont typeface="Arial"/>
              <a:buNone/>
              <a:defRPr/>
            </a:pPr>
            <a:r>
              <a:rPr lang="en-US" sz="1200" dirty="1">
                <a:solidFill>
                  <a:srgbClr val="004E9C"/>
                </a:solidFill>
                <a:cs typeface="Arial"/>
              </a:rPr>
              <a:t>This slide can be used to break up major sections in your presentation into subsections</a:t>
            </a:r>
            <a:br>
              <a:rPr lang="en-US" sz="1200" dirty="1">
                <a:solidFill>
                  <a:srgbClr val="004E9C"/>
                </a:solidFill>
                <a:cs typeface="Arial"/>
              </a:rPr>
            </a:br>
            <a:endParaRPr lang="en-US" sz="1200">
              <a:solidFill>
                <a:srgbClr val="004E9C"/>
              </a:solidFill>
              <a:cs typeface="Arial"/>
            </a:endParaRPr>
          </a:p>
          <a:p>
            <a:pPr>
              <a:buFont typeface="Arial"/>
              <a:buNone/>
              <a:defRPr/>
            </a:pPr>
            <a:r>
              <a:rPr lang="en-US" sz="1200" dirty="1">
                <a:solidFill>
                  <a:srgbClr val="004E9C"/>
                </a:solidFill>
                <a:cs typeface="Arial"/>
              </a:rPr>
              <a:t>Keep the header as succinct as </a:t>
            </a:r>
          </a:p>
          <a:p>
            <a:pPr>
              <a:buFont typeface="Arial"/>
              <a:buNone/>
              <a:defRPr/>
            </a:pPr>
            <a:r>
              <a:rPr lang="en-US" sz="1200" dirty="1">
                <a:solidFill>
                  <a:srgbClr val="004E9C"/>
                </a:solidFill>
                <a:cs typeface="Arial"/>
              </a:rPr>
              <a:t>possible, Try not to wrap text over </a:t>
            </a:r>
          </a:p>
          <a:p>
            <a:pPr>
              <a:buFont typeface="Arial"/>
              <a:buNone/>
              <a:defRPr/>
            </a:pPr>
            <a:r>
              <a:rPr lang="en-US" sz="1200" dirty="1">
                <a:solidFill>
                  <a:srgbClr val="004E9C"/>
                </a:solidFill>
                <a:cs typeface="Arial"/>
              </a:rPr>
              <a:t>more than 3  lines. </a:t>
            </a:r>
          </a:p>
          <a:p>
            <a:pPr marL="152400" indent="-152400">
              <a:buFont typeface="Arial"/>
              <a:buChar char="•"/>
              <a:defRPr/>
            </a:pPr>
            <a:endParaRPr lang="en-US" sz="1200">
              <a:solidFill>
                <a:srgbClr val="004E9C"/>
              </a:solidFill>
              <a:cs typeface="Arial"/>
            </a:endParaRPr>
          </a:p>
          <a:p>
            <a:pPr>
              <a:buFont typeface="Arial"/>
              <a:buNone/>
              <a:defRPr/>
            </a:pPr>
            <a:r>
              <a:rPr lang="en-US" sz="1200" dirty="1">
                <a:solidFill>
                  <a:srgbClr val="004E9C"/>
                </a:solidFill>
                <a:cs typeface="Arial"/>
              </a:rPr>
              <a:t>For longer headings the width of </a:t>
            </a:r>
          </a:p>
          <a:p>
            <a:pPr>
              <a:buFont typeface="Arial"/>
              <a:buNone/>
              <a:defRPr/>
            </a:pPr>
            <a:r>
              <a:rPr lang="en-US" sz="1200" dirty="1">
                <a:solidFill>
                  <a:srgbClr val="004E9C"/>
                </a:solidFill>
                <a:cs typeface="Arial"/>
              </a:rPr>
              <a:t>the textbox can be increased up to the limit defined by the arrows but not beyond this point. The textbox should always be centered vertically and horizontally.</a:t>
            </a:r>
            <a:br>
              <a:rPr lang="en-US" sz="1200" dirty="1">
                <a:solidFill>
                  <a:srgbClr val="004E9C"/>
                </a:solidFill>
                <a:cs typeface="Arial"/>
              </a:rPr>
            </a:br>
            <a:endParaRPr lang="en-US" sz="1200">
              <a:solidFill>
                <a:srgbClr val="004E9C"/>
              </a:solidFill>
              <a:cs typeface="Arial"/>
            </a:endParaRPr>
          </a:p>
          <a:p>
            <a:pPr>
              <a:buFont typeface="Arial"/>
              <a:buNone/>
              <a:defRPr/>
            </a:pPr>
            <a:r>
              <a:rPr lang="en-US" sz="1200" dirty="1">
                <a:solidFill>
                  <a:srgbClr val="004E9C"/>
                </a:solidFill>
                <a:cs typeface="Arial"/>
              </a:rPr>
              <a:t>Avoid having a single word on </a:t>
            </a:r>
          </a:p>
          <a:p>
            <a:pPr>
              <a:buFont typeface="Arial"/>
              <a:buNone/>
              <a:defRPr/>
            </a:pPr>
            <a:r>
              <a:rPr lang="en-US" sz="1200" dirty="1">
                <a:solidFill>
                  <a:srgbClr val="004E9C"/>
                </a:solidFill>
                <a:cs typeface="Arial"/>
              </a:rPr>
              <a:t>it’s own line at the end of the title or subtitle. They are called ‘orphans’ and to get rid of them, you can adjust </a:t>
            </a:r>
          </a:p>
          <a:p>
            <a:pPr>
              <a:buFont typeface="Arial"/>
              <a:buNone/>
              <a:defRPr/>
            </a:pPr>
            <a:r>
              <a:rPr lang="en-US" sz="1200" dirty="1">
                <a:solidFill>
                  <a:srgbClr val="004E9C"/>
                </a:solidFill>
                <a:cs typeface="Arial"/>
              </a:rPr>
              <a:t>the width of the  textbox so that all the lines span more or less the </a:t>
            </a:r>
          </a:p>
          <a:p>
            <a:pPr>
              <a:buFont typeface="Arial"/>
              <a:buNone/>
              <a:defRPr/>
            </a:pPr>
            <a:r>
              <a:rPr lang="en-US" sz="1200" dirty="1">
                <a:solidFill>
                  <a:srgbClr val="004E9C"/>
                </a:solidFill>
                <a:cs typeface="Arial"/>
              </a:rPr>
              <a:t>same width.</a:t>
            </a:r>
          </a:p>
        </p:txBody>
      </p:sp>
      <p:cxnSp>
        <p:nvCxnSpPr>
          <p:cNvPr id="41" name="Straight Arrow Connector 40"/>
          <p:cNvCxnSpPr/>
          <p:nvPr userDrawn="1"/>
        </p:nvCxnSpPr>
        <p:spPr>
          <a:xfrm flipV="1">
            <a:off x="838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3" name="Straight Connector 42"/>
          <p:cNvCxnSpPr/>
          <p:nvPr userDrawn="1"/>
        </p:nvCxnSpPr>
        <p:spPr>
          <a:xfrm>
            <a:off x="7620000" y="68580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4" name="Straight Connector 43"/>
          <p:cNvCxnSpPr/>
          <p:nvPr userDrawn="1"/>
        </p:nvCxnSpPr>
        <p:spPr>
          <a:xfrm>
            <a:off x="1524000" y="68580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6" name="Straight Arrow Connector 45"/>
          <p:cNvCxnSpPr/>
          <p:nvPr userDrawn="1"/>
        </p:nvCxnSpPr>
        <p:spPr>
          <a:xfrm>
            <a:off x="838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7" name="Straight Connector 46"/>
          <p:cNvCxnSpPr/>
          <p:nvPr userDrawn="1"/>
        </p:nvCxnSpPr>
        <p:spPr>
          <a:xfrm>
            <a:off x="7620000" y="-5334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8" name="Straight Connector 47"/>
          <p:cNvCxnSpPr/>
          <p:nvPr userDrawn="1"/>
        </p:nvCxnSpPr>
        <p:spPr>
          <a:xfrm>
            <a:off x="1524000" y="-5334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55" name="Straight Connector 54"/>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6" name="Straight Connector 55"/>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7" name="Straight Connector 56"/>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8" name="Straight Connector 57"/>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19" name="Picture 18"/>
          <p:cNvPicPr>
            <a:picLocks noChangeAspect="1"/>
          </p:cNvPicPr>
          <p:nvPr userDrawn="1"/>
        </p:nvPicPr>
        <p:blipFill>
          <a:blip r:embed="rId2"/>
          <a:srcRect/>
          <a:stretch>
            <a:fillRect/>
          </a:stretch>
        </p:blipFill>
        <p:spPr>
          <a:xfrm>
            <a:off x="0" y="6705600"/>
            <a:ext cx="9144000" cy="152400"/>
          </a:xfrm>
          <a:prstGeom prst="rect"/>
        </p:spPr>
      </p:pic>
      <p:pic>
        <p:nvPicPr>
          <p:cNvPr id="20" name="Picture 19"/>
          <p:cNvPicPr>
            <a:picLocks noChangeAspect="1"/>
          </p:cNvPicPr>
          <p:nvPr userDrawn="1"/>
        </p:nvPicPr>
        <p:blipFill>
          <a:blip r:embed="rId3"/>
          <a:srcRect/>
          <a:stretch>
            <a:fillRect/>
          </a:stretch>
        </p:blipFill>
        <p:spPr>
          <a:xfrm>
            <a:off x="6972300" y="6019800"/>
            <a:ext cx="1714500" cy="431800"/>
          </a:xfrm>
          <a:prstGeom prst="rect"/>
        </p:spPr>
      </p:pic>
      <p:sp>
        <p:nvSpPr>
          <p:cNvPr id="18"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21533137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ver Alt">
    <p:spTree>
      <p:nvGrpSpPr>
        <p:cNvPr id="1" name=""/>
        <p:cNvGrpSpPr/>
        <p:nvPr/>
      </p:nvGrpSpPr>
      <p:grpSpPr>
        <a:xfrm>
          <a:off x="0" y="0"/>
          <a:ext cx="0" cy="0"/>
          <a:chOff x="0" y="0"/>
          <a:chExt cx="0" cy="0"/>
        </a:xfrm>
      </p:grpSpPr>
      <p:sp>
        <p:nvSpPr>
          <p:cNvPr id="23" name="Freeform 22"/>
          <p:cNvSpPr/>
          <p:nvPr userDrawn="1"/>
        </p:nvSpPr>
        <p:spPr>
          <a:xfrm rot="10800000" flipH="1">
            <a:off x="1" y="24392"/>
            <a:ext cx="1277634" cy="6814043"/>
          </a:xfrm>
          <a:custGeom>
            <a:gdLst>
              <a:gd name="connsiteX0" fmla="*/ 0 w 1703512"/>
              <a:gd name="connsiteY0" fmla="*/ 6814043 h 6814043"/>
              <a:gd name="connsiteX1" fmla="*/ 0 w 1703512"/>
              <a:gd name="connsiteY1" fmla="*/ 0 h 6814043"/>
              <a:gd name="connsiteX2" fmla="*/ 1703512 w 1703512"/>
              <a:gd name="connsiteY2" fmla="*/ 3407022 h 6814043"/>
            </a:gdLst>
            <a:cxnLst>
              <a:cxn ang="0">
                <a:pos x="connsiteX0" y="connsiteY0"/>
              </a:cxn>
              <a:cxn ang="0">
                <a:pos x="connsiteX1" y="connsiteY1"/>
              </a:cxn>
              <a:cxn ang="0">
                <a:pos x="connsiteX2" y="connsiteY2"/>
              </a:cxn>
            </a:cxnLst>
            <a:rect l="l" t="t" r="r" b="b"/>
            <a:pathLst>
              <a:path w="1703512" h="6814043">
                <a:moveTo>
                  <a:pt x="0" y="6814043"/>
                </a:moveTo>
                <a:lnTo>
                  <a:pt x="0" y="0"/>
                </a:lnTo>
                <a:lnTo>
                  <a:pt x="1703512" y="3407022"/>
                </a:lnTo>
                <a:close/>
              </a:path>
            </a:pathLst>
          </a:custGeom>
          <a:gradFill flip="none" rotWithShape="0">
            <a:gsLst>
              <a:gs pos="0">
                <a:srgbClr val="00998D">
                  <a:alpha val="50000"/>
                </a:srgbClr>
              </a:gs>
              <a:gs pos="99000">
                <a:srgbClr val="8DC63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7" name="Title 31"/>
          <p:cNvSpPr>
            <a:spLocks noGrp="1"/>
          </p:cNvSpPr>
          <p:nvPr>
            <p:ph type="title" hasCustomPrompt="1"/>
          </p:nvPr>
        </p:nvSpPr>
        <p:spPr>
          <a:xfrm>
            <a:off x="1851271" y="2776968"/>
            <a:ext cx="5637059" cy="701731"/>
          </a:xfrm>
        </p:spPr>
        <p:txBody>
          <a:bodyPr anchor="t" anchorCtr="0">
            <a:normAutofit/>
          </a:bodyPr>
          <a:lstStyle>
            <a:lvl1pPr>
              <a:defRPr sz="4400">
                <a:solidFill>
                  <a:srgbClr val="1D2529"/>
                </a:solidFill>
              </a:defRPr>
            </a:lvl1pPr>
          </a:lstStyle>
          <a:p>
            <a:r>
              <a:rPr lang="en-US" dirty="1" smtClean="0"/>
              <a:t>[SECTION TITLE]</a:t>
            </a:r>
            <a:endParaRPr lang="en-US"/>
          </a:p>
        </p:txBody>
      </p:sp>
      <p:sp>
        <p:nvSpPr>
          <p:cNvPr id="28" name="Text Placeholder 46"/>
          <p:cNvSpPr>
            <a:spLocks noGrp="1"/>
          </p:cNvSpPr>
          <p:nvPr>
            <p:ph type="body" sz="quarter" idx="14" hasCustomPrompt="1"/>
          </p:nvPr>
        </p:nvSpPr>
        <p:spPr>
          <a:xfrm>
            <a:off x="1851271" y="2463023"/>
            <a:ext cx="5637059" cy="313932"/>
          </a:xfrm>
        </p:spPr>
        <p:txBody>
          <a:bodyPr wrap="square" anchor="ctr">
            <a:normAutofit/>
          </a:bodyPr>
          <a:lstStyle>
            <a:lvl1pPr marL="0" indent="0">
              <a:buNone/>
              <a:defRPr sz="1600" i="1" baseline="0">
                <a:solidFill>
                  <a:srgbClr val="1D2529"/>
                </a:solidFill>
              </a:defRPr>
            </a:lvl1pPr>
          </a:lstStyle>
          <a:p>
            <a:r>
              <a:rPr lang="en-US" dirty="1" smtClean="0"/>
              <a:t>[PRESENTATION TITLE]</a:t>
            </a:r>
            <a:endParaRPr lang="en-US"/>
          </a:p>
        </p:txBody>
      </p:sp>
      <p:sp>
        <p:nvSpPr>
          <p:cNvPr id="29" name="Text Placeholder 3"/>
          <p:cNvSpPr>
            <a:spLocks noGrp="1"/>
          </p:cNvSpPr>
          <p:nvPr>
            <p:ph type="body" sz="quarter" idx="15" hasCustomPrompt="1"/>
          </p:nvPr>
        </p:nvSpPr>
        <p:spPr>
          <a:xfrm>
            <a:off x="1851271" y="2149091"/>
            <a:ext cx="5637059" cy="313932"/>
          </a:xfrm>
        </p:spPr>
        <p:txBody>
          <a:bodyPr wrap="square" anchor="ctr">
            <a:normAutofit/>
          </a:bodyPr>
          <a:lstStyle>
            <a:lvl1pPr marL="0" indent="0">
              <a:buNone/>
              <a:defRPr sz="1600" baseline="0">
                <a:solidFill>
                  <a:schemeClr val="accent1"/>
                </a:solidFill>
              </a:defRPr>
            </a:lvl1pPr>
          </a:lstStyle>
          <a:p>
            <a:r>
              <a:rPr lang="en-US" dirty="1" smtClean="0"/>
              <a:t>Bennett Jones/Bennett Jones Academy [CHOOSE ONE]</a:t>
            </a:r>
            <a:endParaRPr lang="en-US"/>
          </a:p>
        </p:txBody>
      </p:sp>
      <p:sp>
        <p:nvSpPr>
          <p:cNvPr id="12" name="Picture Placeholder 2"/>
          <p:cNvSpPr>
            <a:spLocks noGrp="1"/>
          </p:cNvSpPr>
          <p:nvPr>
            <p:ph type="pic" sz="quarter" idx="20"/>
          </p:nvPr>
        </p:nvSpPr>
        <p:spPr>
          <a:xfrm>
            <a:off x="1871700" y="4361788"/>
            <a:ext cx="1080000" cy="1292400"/>
          </a:xfrm>
        </p:spPr>
        <p:txBody>
          <a:bodyPr>
            <a:noAutofit/>
          </a:bodyPr>
          <a:lstStyle>
            <a:lvl1pPr marL="0" indent="0">
              <a:buFontTx/>
              <a:buNone/>
              <a:defRPr sz="1200">
                <a:solidFill>
                  <a:schemeClr val="bg2">
                    <a:lumMod val="90000"/>
                  </a:schemeClr>
                </a:solidFill>
              </a:defRPr>
            </a:lvl1pPr>
          </a:lstStyle>
          <a:p>
            <a:r>
              <a:rPr lang="en-US" dirty="1" smtClean="0"/>
              <a:t>Click icon to add picture</a:t>
            </a:r>
            <a:endParaRPr lang="en-US"/>
          </a:p>
        </p:txBody>
      </p:sp>
      <p:sp>
        <p:nvSpPr>
          <p:cNvPr id="14" name="Rectangle 13">
            <a:extLst>
              <a:ext uri="{FF2B5EF4-FFF2-40B4-BE49-F238E27FC236}">
                <a16:creationId xmlns:a16="http://schemas.microsoft.com/office/drawing/2014/main" id="{4B7D3FC3-69E7-4243-B417-C3ABCE8F7C58}"/>
              </a:ext>
            </a:extLst>
          </p:cNvPr>
          <p:cNvSpPr/>
          <p:nvPr userDrawn="1"/>
        </p:nvSpPr>
        <p:spPr>
          <a:xfrm>
            <a:off x="1872456" y="5654112"/>
            <a:ext cx="1080000" cy="45719"/>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41"/>
          <p:cNvSpPr>
            <a:spLocks noGrp="1"/>
          </p:cNvSpPr>
          <p:nvPr>
            <p:ph type="body" sz="quarter" idx="36" hasCustomPrompt="1"/>
          </p:nvPr>
        </p:nvSpPr>
        <p:spPr>
          <a:xfrm>
            <a:off x="1862401" y="5786261"/>
            <a:ext cx="1359455" cy="570103"/>
          </a:xfrm>
        </p:spPr>
        <p:txBody>
          <a:bodyPr anchor="ctr">
            <a:normAutofit/>
          </a:bodyPr>
          <a:lstStyle>
            <a:lvl1pPr marL="0" indent="0">
              <a:spcBef>
                <a:spcPct val="0"/>
              </a:spcBef>
              <a:buFont typeface="Arial" charset="0"/>
              <a:buNone/>
              <a:defRPr sz="1600" baseline="0">
                <a:solidFill>
                  <a:schemeClr val="tx2"/>
                </a:solidFill>
              </a:defRPr>
            </a:lvl1pPr>
          </a:lstStyle>
          <a:p>
            <a:r>
              <a:rPr lang="en-US" dirty="1" smtClean="0"/>
              <a:t>Contact Person</a:t>
            </a:r>
            <a:endParaRPr lang="en-US"/>
          </a:p>
        </p:txBody>
      </p:sp>
      <p:grpSp>
        <p:nvGrpSpPr>
          <p:cNvPr id="16" name="triple hexagon"/>
          <p:cNvGrpSpPr/>
          <p:nvPr userDrawn="1"/>
        </p:nvGrpSpPr>
        <p:grpSpPr>
          <a:xfrm>
            <a:off x="8377319" y="6309320"/>
            <a:ext cx="690481" cy="765608"/>
            <a:chOff x="1056924" y="664846"/>
            <a:chExt cx="2500100" cy="2772120"/>
          </a:xfrm>
        </p:grpSpPr>
        <p:sp>
          <p:nvSpPr>
            <p:cNvPr id="17" name="Hexagon 16"/>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Slide Number Placeholder 36"/>
          <p:cNvSpPr>
            <a:spLocks noGrp="1"/>
          </p:cNvSpPr>
          <p:nvPr>
            <p:ph type="sldNum" sz="quarter" idx="18"/>
          </p:nvPr>
        </p:nvSpPr>
        <p:spPr>
          <a:xfrm>
            <a:off x="8537588"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pic>
        <p:nvPicPr>
          <p:cNvPr id="21"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6629400" y="6102357"/>
            <a:ext cx="1628565" cy="413926"/>
          </a:xfrm>
          <a:prstGeom prst="rect"/>
        </p:spPr>
      </p:pic>
    </p:spTree>
    <p:extLst>
      <p:ext uri="{BB962C8B-B14F-4D97-AF65-F5344CB8AC3E}">
        <p14:creationId xmlns:p14="http://schemas.microsoft.com/office/powerpoint/2010/main" val="34969966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ingle Paragraph">
    <p:bg>
      <p:bgRef idx="1001">
        <a:schemeClr val="bg1"/>
      </p:bgRef>
    </p:bg>
    <p:spTree>
      <p:nvGrpSpPr>
        <p:cNvPr id="1" name=""/>
        <p:cNvGrpSpPr/>
        <p:nvPr/>
      </p:nvGrpSpPr>
      <p:grpSpPr>
        <a:xfrm>
          <a:off x="0" y="0"/>
          <a:ext cx="0" cy="0"/>
          <a:chOff x="0" y="0"/>
          <a:chExt cx="0" cy="0"/>
        </a:xfrm>
      </p:grpSpPr>
      <p:sp>
        <p:nvSpPr>
          <p:cNvPr id="30" name="Title 7"/>
          <p:cNvSpPr>
            <a:spLocks noGrp="1"/>
          </p:cNvSpPr>
          <p:nvPr>
            <p:ph type="title" hasCustomPrompt="1"/>
          </p:nvPr>
        </p:nvSpPr>
        <p:spPr>
          <a:xfrm>
            <a:off x="1524000" y="2286000"/>
            <a:ext cx="6096000" cy="2050134"/>
          </a:xfrm>
          <a:prstGeom prst="rect"/>
        </p:spPr>
        <p:txBody>
          <a:bodyPr vert="horz" wrap="square" lIns="0" tIns="0" rIns="0" bIns="0" anchor="ctr" anchorCtr="0">
            <a:spAutoFit/>
          </a:bodyPr>
          <a:lstStyle>
            <a:lvl1pPr algn="l">
              <a:lnSpc>
                <a:spcPts val="3200"/>
              </a:lnSpc>
              <a:defRPr sz="2600" b="0" i="0" kern="1200" spc="-30" baseline="0">
                <a:solidFill>
                  <a:schemeClr val="tx1"/>
                </a:solidFill>
                <a:latin typeface="Arial" pitchFamily="34" charset="0"/>
                <a:cs typeface="Arial" pitchFamily="34" charset="0"/>
              </a:defRPr>
            </a:lvl1pPr>
          </a:lstStyle>
          <a:p>
            <a:pPr lvl="0"/>
            <a:r>
              <a:rPr lang="en-US" dirty="1"/>
              <a:t>Add a paragraph that you would like to display at a larger size. This is useful if you want to highlight a single paragraph of copy that is too long to comfortably fit into a section header.</a:t>
            </a:r>
          </a:p>
        </p:txBody>
      </p:sp>
      <p:sp>
        <p:nvSpPr>
          <p:cNvPr id="51" name="TextBox 50"/>
          <p:cNvSpPr txBox="1"/>
          <p:nvPr userDrawn="1"/>
        </p:nvSpPr>
        <p:spPr>
          <a:xfrm>
            <a:off x="9448800" y="8215"/>
            <a:ext cx="3124200" cy="4924424"/>
          </a:xfrm>
          <a:prstGeom prst="rect"/>
          <a:noFill/>
        </p:spPr>
        <p:txBody>
          <a:bodyPr wrap="square" lIns="304800" tIns="0" rIns="304800" bIns="304800" rtlCol="0">
            <a:spAutoFit/>
          </a:bodyPr>
          <a:lstStyle/>
          <a:p>
            <a:pPr>
              <a:defRPr/>
            </a:pPr>
            <a:r>
              <a:rPr lang="en-US" b="1" dirty="1">
                <a:solidFill>
                  <a:srgbClr val="004E9C"/>
                </a:solidFill>
                <a:cs typeface="Arial"/>
              </a:rPr>
              <a:t>Single Paragraph</a:t>
            </a:r>
          </a:p>
          <a:p>
            <a:pPr>
              <a:buFont typeface="Arial"/>
              <a:buNone/>
            </a:pPr>
            <a:br>
              <a:rPr lang="en-US" dirty="1">
                <a:solidFill>
                  <a:srgbClr val="004E9C"/>
                </a:solidFill>
                <a:cs typeface="Arial"/>
              </a:rPr>
            </a:br>
            <a:r>
              <a:rPr lang="en-US" sz="1200" dirty="1">
                <a:solidFill>
                  <a:srgbClr val="004E9C"/>
                </a:solidFill>
                <a:cs typeface="Arial"/>
              </a:rPr>
              <a:t>This slide can be used if a simple paragraph of copy needs to be displayed at a larger size.</a:t>
            </a:r>
          </a:p>
          <a:p>
            <a:pPr>
              <a:buFont typeface="Arial"/>
              <a:buNone/>
            </a:pPr>
            <a:endParaRPr lang="en-US" sz="1200">
              <a:solidFill>
                <a:srgbClr val="004E9C"/>
              </a:solidFill>
              <a:cs typeface="Arial"/>
            </a:endParaRPr>
          </a:p>
          <a:p>
            <a:pPr>
              <a:buFont typeface="Arial"/>
              <a:buNone/>
            </a:pPr>
            <a:r>
              <a:rPr lang="en-US" sz="1200" dirty="1">
                <a:solidFill>
                  <a:srgbClr val="004E9C"/>
                </a:solidFill>
                <a:cs typeface="Arial"/>
              </a:rPr>
              <a:t>You can bold words to add emphasis.</a:t>
            </a:r>
            <a:br>
              <a:rPr lang="en-US" sz="1200" dirty="1">
                <a:solidFill>
                  <a:srgbClr val="004E9C"/>
                </a:solidFill>
                <a:cs typeface="Arial"/>
              </a:rPr>
            </a:br>
            <a:endParaRPr lang="en-US" sz="1200">
              <a:solidFill>
                <a:srgbClr val="004E9C"/>
              </a:solidFill>
              <a:cs typeface="Arial"/>
            </a:endParaRPr>
          </a:p>
          <a:p>
            <a:pPr>
              <a:buFont typeface="Arial"/>
              <a:buNone/>
              <a:defRPr/>
            </a:pPr>
            <a:r>
              <a:rPr lang="en-US" sz="1200" dirty="1">
                <a:solidFill>
                  <a:srgbClr val="004E9C"/>
                </a:solidFill>
                <a:cs typeface="Arial"/>
              </a:rPr>
              <a:t>Avoid having a single word on </a:t>
            </a:r>
          </a:p>
          <a:p>
            <a:pPr>
              <a:buFont typeface="Arial"/>
              <a:buNone/>
              <a:defRPr/>
            </a:pPr>
            <a:r>
              <a:rPr lang="en-US" sz="1200" dirty="1">
                <a:solidFill>
                  <a:srgbClr val="004E9C"/>
                </a:solidFill>
                <a:cs typeface="Arial"/>
              </a:rPr>
              <a:t>it’s own line at the end of the paragraph. They are called ‘orphans’ and to get rid of them, you can adjust </a:t>
            </a:r>
          </a:p>
          <a:p>
            <a:pPr>
              <a:buFont typeface="Arial"/>
              <a:buNone/>
              <a:defRPr/>
            </a:pPr>
            <a:r>
              <a:rPr lang="en-US" sz="1200" dirty="1">
                <a:solidFill>
                  <a:srgbClr val="004E9C"/>
                </a:solidFill>
                <a:cs typeface="Arial"/>
              </a:rPr>
              <a:t>the width of the  textbox so that all the lines span more or less the </a:t>
            </a:r>
          </a:p>
          <a:p>
            <a:pPr>
              <a:buFont typeface="Arial"/>
              <a:buNone/>
              <a:defRPr/>
            </a:pPr>
            <a:r>
              <a:rPr lang="en-US" sz="1200" dirty="1">
                <a:solidFill>
                  <a:srgbClr val="004E9C"/>
                </a:solidFill>
                <a:cs typeface="Arial"/>
              </a:rPr>
              <a:t>same width.</a:t>
            </a:r>
          </a:p>
          <a:p>
            <a:pPr>
              <a:buFont typeface="Arial"/>
              <a:buNone/>
              <a:defRPr/>
            </a:pPr>
            <a:endParaRPr lang="en-US" sz="1200">
              <a:solidFill>
                <a:srgbClr val="004E9C"/>
              </a:solidFill>
              <a:cs typeface="Arial"/>
            </a:endParaRPr>
          </a:p>
          <a:p>
            <a:pPr>
              <a:buFont typeface="Arial"/>
              <a:buNone/>
              <a:defRPr/>
            </a:pPr>
            <a:r>
              <a:rPr lang="en-US" sz="1200" dirty="1">
                <a:solidFill>
                  <a:srgbClr val="004E9C"/>
                </a:solidFill>
                <a:cs typeface="Arial"/>
              </a:rPr>
              <a:t>Do not extend the width of the textbox beyond the horizontal limits marked by the arrows.</a:t>
            </a:r>
          </a:p>
          <a:p>
            <a:pPr>
              <a:buFont typeface="Arial"/>
              <a:buNone/>
              <a:defRPr/>
            </a:pPr>
            <a:endParaRPr lang="en-US" sz="1200">
              <a:solidFill>
                <a:srgbClr val="004E9C"/>
              </a:solidFill>
              <a:cs typeface="Arial"/>
            </a:endParaRPr>
          </a:p>
          <a:p>
            <a:pPr>
              <a:buFont typeface="Arial"/>
              <a:buNone/>
              <a:defRPr/>
            </a:pPr>
            <a:r>
              <a:rPr lang="en-US" sz="1200" dirty="1">
                <a:solidFill>
                  <a:srgbClr val="004E9C"/>
                </a:solidFill>
                <a:cs typeface="Arial"/>
              </a:rPr>
              <a:t>The text should always be justified left and the textbox should remain horizontally centered.</a:t>
            </a:r>
          </a:p>
        </p:txBody>
      </p:sp>
      <p:cxnSp>
        <p:nvCxnSpPr>
          <p:cNvPr id="52" name="Straight Arrow Connector 51"/>
          <p:cNvCxnSpPr/>
          <p:nvPr userDrawn="1"/>
        </p:nvCxnSpPr>
        <p:spPr>
          <a:xfrm flipV="1">
            <a:off x="838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3" name="Straight Arrow Connector 52"/>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4" name="Straight Connector 53"/>
          <p:cNvCxnSpPr/>
          <p:nvPr userDrawn="1"/>
        </p:nvCxnSpPr>
        <p:spPr>
          <a:xfrm>
            <a:off x="7620000" y="68580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55" name="Straight Connector 54"/>
          <p:cNvCxnSpPr/>
          <p:nvPr userDrawn="1"/>
        </p:nvCxnSpPr>
        <p:spPr>
          <a:xfrm>
            <a:off x="1524000" y="68580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56" name="Straight Arrow Connector 55"/>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userDrawn="1"/>
        </p:nvCxnSpPr>
        <p:spPr>
          <a:xfrm>
            <a:off x="838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8" name="Straight Connector 57"/>
          <p:cNvCxnSpPr/>
          <p:nvPr userDrawn="1"/>
        </p:nvCxnSpPr>
        <p:spPr>
          <a:xfrm>
            <a:off x="7620000" y="-5334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59" name="Straight Connector 58"/>
          <p:cNvCxnSpPr/>
          <p:nvPr userDrawn="1"/>
        </p:nvCxnSpPr>
        <p:spPr>
          <a:xfrm>
            <a:off x="1524000" y="-533400"/>
            <a:ext cx="0" cy="533400"/>
          </a:xfrm>
          <a:prstGeom prst="line"/>
          <a:ln w="6350" cmpd="sng">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63" name="Straight Connector 62"/>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4" name="Straight Connector 63"/>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19" name="Picture 18"/>
          <p:cNvPicPr>
            <a:picLocks noChangeAspect="1"/>
          </p:cNvPicPr>
          <p:nvPr userDrawn="1"/>
        </p:nvPicPr>
        <p:blipFill>
          <a:blip r:embed="rId2"/>
          <a:srcRect/>
          <a:stretch>
            <a:fillRect/>
          </a:stretch>
        </p:blipFill>
        <p:spPr>
          <a:xfrm>
            <a:off x="0" y="6705600"/>
            <a:ext cx="9144000" cy="152400"/>
          </a:xfrm>
          <a:prstGeom prst="rect"/>
        </p:spPr>
      </p:pic>
      <p:pic>
        <p:nvPicPr>
          <p:cNvPr id="20" name="Picture 19"/>
          <p:cNvPicPr>
            <a:picLocks noChangeAspect="1"/>
          </p:cNvPicPr>
          <p:nvPr userDrawn="1"/>
        </p:nvPicPr>
        <p:blipFill>
          <a:blip r:embed="rId3"/>
          <a:srcRect/>
          <a:stretch>
            <a:fillRect/>
          </a:stretch>
        </p:blipFill>
        <p:spPr>
          <a:xfrm>
            <a:off x="6972300" y="6019800"/>
            <a:ext cx="1714500" cy="431800"/>
          </a:xfrm>
          <a:prstGeom prst="rect"/>
        </p:spPr>
      </p:pic>
      <p:sp>
        <p:nvSpPr>
          <p:cNvPr id="18"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12651535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762000" y="685800"/>
            <a:ext cx="7620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3" name="Content Placeholder 2"/>
          <p:cNvSpPr>
            <a:spLocks noGrp="1"/>
          </p:cNvSpPr>
          <p:nvPr>
            <p:ph idx="1"/>
          </p:nvPr>
        </p:nvSpPr>
        <p:spPr>
          <a:xfrm>
            <a:off x="762000" y="1752600"/>
            <a:ext cx="7620000" cy="4038601"/>
          </a:xfrm>
          <a:prstGeom prst="rect"/>
        </p:spPr>
        <p:txBody>
          <a:bodyPr lIns="0" tIns="0" rIns="0" bIns="0">
            <a:normAutofit/>
          </a:bodyPr>
          <a:lstStyle>
            <a:lvl1pPr>
              <a:lnSpc>
                <a:spcPct val="122000"/>
              </a:lnSpc>
              <a:spcBef>
                <a:spcPct val="0"/>
              </a:spcBef>
              <a:spcAft>
                <a:spcPct val="0"/>
              </a:spcAft>
              <a:buClr>
                <a:schemeClr val="accent3"/>
              </a:buClr>
              <a:defRPr sz="1800">
                <a:latin typeface="Arial" pitchFamily="34" charset="0"/>
                <a:cs typeface="Arial" pitchFamily="34" charset="0"/>
              </a:defRPr>
            </a:lvl1pPr>
            <a:lvl2pPr>
              <a:lnSpc>
                <a:spcPct val="122000"/>
              </a:lnSpc>
              <a:spcBef>
                <a:spcPct val="0"/>
              </a:spcBef>
              <a:spcAft>
                <a:spcPct val="0"/>
              </a:spcAft>
              <a:defRPr sz="1800">
                <a:latin typeface="Arial" pitchFamily="34" charset="0"/>
                <a:cs typeface="Arial" pitchFamily="34" charset="0"/>
              </a:defRPr>
            </a:lvl2pPr>
            <a:lvl3pPr>
              <a:lnSpc>
                <a:spcPct val="122000"/>
              </a:lnSpc>
              <a:spcBef>
                <a:spcPct val="0"/>
              </a:spcBef>
              <a:spcAft>
                <a:spcPct val="0"/>
              </a:spcAft>
              <a:defRPr sz="1800">
                <a:latin typeface="Arial" pitchFamily="34" charset="0"/>
                <a:cs typeface="Arial" pitchFamily="34" charset="0"/>
              </a:defRPr>
            </a:lvl3pPr>
            <a:lvl4pPr>
              <a:lnSpc>
                <a:spcPct val="122000"/>
              </a:lnSpc>
              <a:spcBef>
                <a:spcPct val="0"/>
              </a:spcBef>
              <a:spcAft>
                <a:spcPct val="0"/>
              </a:spcAft>
              <a:defRPr sz="1800">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27" name="TextBox 26"/>
          <p:cNvSpPr txBox="1"/>
          <p:nvPr userDrawn="1"/>
        </p:nvSpPr>
        <p:spPr>
          <a:xfrm>
            <a:off x="9448800" y="8215"/>
            <a:ext cx="3124200" cy="2708433"/>
          </a:xfrm>
          <a:prstGeom prst="rect"/>
          <a:noFill/>
        </p:spPr>
        <p:txBody>
          <a:bodyPr wrap="square" lIns="304800" tIns="0" rIns="304800" bIns="304800" rtlCol="0">
            <a:spAutoFit/>
          </a:bodyPr>
          <a:lstStyle/>
          <a:p>
            <a:pPr>
              <a:defRPr/>
            </a:pPr>
            <a:r>
              <a:rPr lang="en-US" b="1" dirty="1">
                <a:solidFill>
                  <a:srgbClr val="004E9C"/>
                </a:solidFill>
                <a:cs typeface="Arial"/>
              </a:rPr>
              <a:t>Title &amp; Content</a:t>
            </a:r>
          </a:p>
          <a:p>
            <a:pPr>
              <a:defRPr/>
            </a:pPr>
            <a:br>
              <a:rPr lang="en-US" dirty="1">
                <a:solidFill>
                  <a:srgbClr val="004E9C"/>
                </a:solidFill>
                <a:cs typeface="Arial"/>
              </a:rPr>
            </a:br>
            <a:r>
              <a:rPr lang="en-US" sz="1200" dirty="1">
                <a:solidFill>
                  <a:srgbClr val="004E9C"/>
                </a:solidFill>
                <a:cs typeface="Arial"/>
              </a:rPr>
              <a:t>Be concise. Try an avoid having titles that span more than 2 lines.</a:t>
            </a:r>
          </a:p>
          <a:p>
            <a:pPr>
              <a:defRPr/>
            </a:pPr>
            <a:endParaRPr lang="en-US" sz="1200">
              <a:solidFill>
                <a:srgbClr val="004E9C"/>
              </a:solidFill>
              <a:cs typeface="Arial"/>
            </a:endParaRPr>
          </a:p>
          <a:p>
            <a:pPr>
              <a:defRPr/>
            </a:pPr>
            <a:r>
              <a:rPr lang="en-US" sz="1200" dirty="1">
                <a:solidFill>
                  <a:srgbClr val="004E9C"/>
                </a:solidFill>
                <a:cs typeface="Arial"/>
              </a:rPr>
              <a:t>Try and avoid cramming in too much content in the content area. Consider distributing content over multiple slides if needed.</a:t>
            </a:r>
          </a:p>
          <a:p>
            <a:pPr>
              <a:defRPr/>
            </a:pPr>
            <a:endParaRPr lang="en-US" sz="1200">
              <a:solidFill>
                <a:srgbClr val="004E9C"/>
              </a:solidFill>
              <a:cs typeface="Arial"/>
            </a:endParaRPr>
          </a:p>
          <a:p>
            <a:pPr>
              <a:defRPr/>
            </a:pPr>
            <a:r>
              <a:rPr lang="en-US" sz="1200" dirty="1">
                <a:solidFill>
                  <a:srgbClr val="004E9C"/>
                </a:solidFill>
                <a:cs typeface="Arial"/>
              </a:rPr>
              <a:t>See alignment instruction on the</a:t>
            </a:r>
          </a:p>
          <a:p>
            <a:pPr>
              <a:defRPr/>
            </a:pPr>
            <a:r>
              <a:rPr lang="en-US" sz="1200" dirty="1">
                <a:solidFill>
                  <a:srgbClr val="004E9C"/>
                </a:solidFill>
                <a:cs typeface="Arial"/>
              </a:rPr>
              <a:t>left of this slide.</a:t>
            </a:r>
          </a:p>
        </p:txBody>
      </p:sp>
      <p:cxnSp>
        <p:nvCxnSpPr>
          <p:cNvPr id="32" name="Straight Arrow Connector 31"/>
          <p:cNvCxnSpPr/>
          <p:nvPr userDrawn="1"/>
        </p:nvCxnSpPr>
        <p:spPr>
          <a:xfrm>
            <a:off x="-533400" y="1752600"/>
            <a:ext cx="533400" cy="0"/>
          </a:xfrm>
          <a:prstGeom prst="straightConnector1"/>
          <a:ln w="12700" cmpd="sng">
            <a:solidFill>
              <a:schemeClr val="tx1"/>
            </a:solidFill>
            <a:prstDash val="dash"/>
            <a:headEnd type="none"/>
            <a:tailEnd type="none"/>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userDrawn="1"/>
        </p:nvCxnSpPr>
        <p:spPr>
          <a:xfrm flipV="1">
            <a:off x="-533400" y="1371600"/>
            <a:ext cx="0" cy="381000"/>
          </a:xfrm>
          <a:prstGeom prst="straightConnector1"/>
          <a:ln w="12700" cmpd="sng">
            <a:solidFill>
              <a:schemeClr val="tx1"/>
            </a:solidFill>
            <a:prstDash val="dash"/>
            <a:tailEnd type="arrow"/>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userDrawn="1"/>
        </p:nvCxnSpPr>
        <p:spPr>
          <a:xfrm>
            <a:off x="-1828800" y="1371600"/>
            <a:ext cx="18288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5" name="TextBox 34"/>
          <p:cNvSpPr txBox="1"/>
          <p:nvPr userDrawn="1"/>
        </p:nvSpPr>
        <p:spPr>
          <a:xfrm>
            <a:off x="-3048000" y="990600"/>
            <a:ext cx="2514600" cy="1990288"/>
          </a:xfrm>
          <a:prstGeom prst="rect"/>
          <a:noFill/>
        </p:spPr>
        <p:txBody>
          <a:bodyPr wrap="square" lIns="254000" tIns="254000" rIns="254000" bIns="254000" rtlCol="0">
            <a:spAutoFit/>
          </a:bodyPr>
          <a:lstStyle/>
          <a:p>
            <a:r>
              <a:rPr lang="en-US" sz="1200" b="1" dirty="1">
                <a:solidFill>
                  <a:srgbClr val="004E9C"/>
                </a:solidFill>
                <a:cs typeface="Arial"/>
              </a:rPr>
              <a:t>Alignment:</a:t>
            </a:r>
          </a:p>
          <a:p>
            <a:endParaRPr lang="en-US" sz="1200" b="1">
              <a:solidFill>
                <a:srgbClr val="004E9C"/>
              </a:solidFill>
              <a:cs typeface="Arial"/>
            </a:endParaRPr>
          </a:p>
          <a:p>
            <a:r>
              <a:rPr lang="en-US" sz="1200" dirty="1">
                <a:solidFill>
                  <a:srgbClr val="004E9C"/>
                </a:solidFill>
                <a:cs typeface="Arial"/>
              </a:rPr>
              <a:t>If your title only spans one line and you need more space in the content area you can extend the height of the content box so that the top edge aligns with this arrow.</a:t>
            </a:r>
          </a:p>
        </p:txBody>
      </p:sp>
      <p:cxnSp>
        <p:nvCxnSpPr>
          <p:cNvPr id="37" name="Straight Connector 36"/>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8" name="Straight Connector 37"/>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9" name="Straight Connector 38"/>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0" name="Straight Connector 39"/>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1" name="Straight Connector 40"/>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2" name="Straight Connector 41"/>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5" name="Straight Connector 44"/>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6" name="Straight Connector 45"/>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21" name="Picture 20"/>
          <p:cNvPicPr>
            <a:picLocks noChangeAspect="1"/>
          </p:cNvPicPr>
          <p:nvPr userDrawn="1"/>
        </p:nvPicPr>
        <p:blipFill>
          <a:blip r:embed="rId2"/>
          <a:srcRect/>
          <a:stretch>
            <a:fillRect/>
          </a:stretch>
        </p:blipFill>
        <p:spPr>
          <a:xfrm>
            <a:off x="0" y="6705600"/>
            <a:ext cx="9144000" cy="152400"/>
          </a:xfrm>
          <a:prstGeom prst="rect"/>
        </p:spPr>
      </p:pic>
      <p:pic>
        <p:nvPicPr>
          <p:cNvPr id="22" name="Picture 21"/>
          <p:cNvPicPr>
            <a:picLocks noChangeAspect="1"/>
          </p:cNvPicPr>
          <p:nvPr userDrawn="1"/>
        </p:nvPicPr>
        <p:blipFill>
          <a:blip r:embed="rId3"/>
          <a:srcRect/>
          <a:stretch>
            <a:fillRect/>
          </a:stretch>
        </p:blipFill>
        <p:spPr>
          <a:xfrm>
            <a:off x="6972300" y="6019800"/>
            <a:ext cx="1714500" cy="431800"/>
          </a:xfrm>
          <a:prstGeom prst="rect"/>
        </p:spPr>
      </p:pic>
      <p:sp>
        <p:nvSpPr>
          <p:cNvPr id="20"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4148012105"/>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Number)">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762000" y="685800"/>
            <a:ext cx="7620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3" name="Content Placeholder 2"/>
          <p:cNvSpPr>
            <a:spLocks noGrp="1"/>
          </p:cNvSpPr>
          <p:nvPr>
            <p:ph idx="1"/>
          </p:nvPr>
        </p:nvSpPr>
        <p:spPr>
          <a:xfrm>
            <a:off x="762000" y="1752600"/>
            <a:ext cx="7620000" cy="4038601"/>
          </a:xfrm>
          <a:prstGeom prst="rect"/>
        </p:spPr>
        <p:txBody>
          <a:bodyPr lIns="0" tIns="0" rIns="0" bIns="0">
            <a:normAutofit/>
          </a:bodyPr>
          <a:lstStyle>
            <a:lvl1pPr marL="254000" indent="-254000">
              <a:lnSpc>
                <a:spcPct val="122000"/>
              </a:lnSpc>
              <a:spcBef>
                <a:spcPct val="0"/>
              </a:spcBef>
              <a:spcAft>
                <a:spcPct val="0"/>
              </a:spcAft>
              <a:buClr>
                <a:schemeClr val="tx2"/>
              </a:buClr>
              <a:buSzTx/>
              <a:buFont typeface="+mj-lt"/>
              <a:buAutoNum type="arabicPeriod" startAt="1"/>
              <a:defRPr sz="1800">
                <a:latin typeface="Arial" pitchFamily="34" charset="0"/>
                <a:cs typeface="Arial" pitchFamily="34" charset="0"/>
              </a:defRPr>
            </a:lvl1pPr>
            <a:lvl2pPr marL="508000" indent="-254000">
              <a:lnSpc>
                <a:spcPct val="122000"/>
              </a:lnSpc>
              <a:spcBef>
                <a:spcPct val="0"/>
              </a:spcBef>
              <a:spcAft>
                <a:spcPct val="0"/>
              </a:spcAft>
              <a:buClr>
                <a:schemeClr val="tx2"/>
              </a:buClr>
              <a:buSzTx/>
              <a:buFont typeface="+mj-lt"/>
              <a:buAutoNum type="alphaLcPeriod" startAt="1"/>
              <a:defRPr sz="1800">
                <a:latin typeface="Arial" pitchFamily="34" charset="0"/>
                <a:cs typeface="Arial" pitchFamily="34" charset="0"/>
              </a:defRPr>
            </a:lvl2pPr>
            <a:lvl3pPr marL="762000" indent="-254000">
              <a:lnSpc>
                <a:spcPct val="122000"/>
              </a:lnSpc>
              <a:spcBef>
                <a:spcPct val="0"/>
              </a:spcBef>
              <a:spcAft>
                <a:spcPct val="0"/>
              </a:spcAft>
              <a:buClr>
                <a:schemeClr val="tx2"/>
              </a:buClr>
              <a:buSzTx/>
              <a:buFont typeface="+mj-lt"/>
              <a:buAutoNum type="romanLcPeriod" startAt="1"/>
              <a:defRPr sz="1800">
                <a:latin typeface="Arial" pitchFamily="34" charset="0"/>
                <a:cs typeface="Arial" pitchFamily="34" charset="0"/>
              </a:defRPr>
            </a:lvl3pPr>
            <a:lvl4pPr marL="1016000" indent="-254000">
              <a:lnSpc>
                <a:spcPct val="122000"/>
              </a:lnSpc>
              <a:spcBef>
                <a:spcPct val="0"/>
              </a:spcBef>
              <a:spcAft>
                <a:spcPct val="0"/>
              </a:spcAft>
              <a:buClr>
                <a:schemeClr val="tx2"/>
              </a:buClr>
              <a:buSzPct val="130000"/>
              <a:buFont typeface="Lucida Grande"/>
              <a:buChar char="-"/>
              <a:defRPr sz="1800">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6" name="TextBox 5"/>
          <p:cNvSpPr txBox="1"/>
          <p:nvPr userDrawn="1"/>
        </p:nvSpPr>
        <p:spPr>
          <a:xfrm>
            <a:off x="9448800" y="8215"/>
            <a:ext cx="3124200" cy="3570207"/>
          </a:xfrm>
          <a:prstGeom prst="rect"/>
          <a:noFill/>
        </p:spPr>
        <p:txBody>
          <a:bodyPr wrap="square" lIns="304800" tIns="0" rIns="304800" bIns="304800" rtlCol="0">
            <a:spAutoFit/>
          </a:bodyPr>
          <a:lstStyle/>
          <a:p>
            <a:pPr>
              <a:defRPr/>
            </a:pPr>
            <a:r>
              <a:rPr lang="en-US" b="1" dirty="1">
                <a:solidFill>
                  <a:srgbClr val="004E9C"/>
                </a:solidFill>
                <a:cs typeface="Arial"/>
              </a:rPr>
              <a:t>Title &amp; Content </a:t>
            </a:r>
            <a:r>
              <a:rPr lang="en-US" dirty="1">
                <a:solidFill>
                  <a:srgbClr val="004E9C"/>
                </a:solidFill>
                <a:cs typeface="Arial"/>
              </a:rPr>
              <a:t>(Numbers)</a:t>
            </a:r>
          </a:p>
          <a:p>
            <a:pPr>
              <a:defRPr/>
            </a:pPr>
            <a:br>
              <a:rPr lang="en-US" dirty="1">
                <a:solidFill>
                  <a:srgbClr val="004E9C"/>
                </a:solidFill>
                <a:cs typeface="Arial"/>
              </a:rPr>
            </a:br>
            <a:r>
              <a:rPr lang="en-US" sz="1200" dirty="1">
                <a:solidFill>
                  <a:srgbClr val="004E9C"/>
                </a:solidFill>
                <a:cs typeface="Arial"/>
              </a:rPr>
              <a:t>Use this slide if you need numbered formatting of content.</a:t>
            </a:r>
          </a:p>
          <a:p>
            <a:pPr>
              <a:defRPr/>
            </a:pPr>
            <a:endParaRPr lang="en-US" sz="1200">
              <a:solidFill>
                <a:srgbClr val="004E9C"/>
              </a:solidFill>
              <a:cs typeface="Arial"/>
            </a:endParaRPr>
          </a:p>
          <a:p>
            <a:pPr>
              <a:defRPr/>
            </a:pPr>
            <a:r>
              <a:rPr lang="en-US" sz="1200" dirty="1">
                <a:solidFill>
                  <a:srgbClr val="004E9C"/>
                </a:solidFill>
                <a:cs typeface="Arial"/>
              </a:rPr>
              <a:t>Be concise. Try an avoid having titles that span more than 2 lines.</a:t>
            </a:r>
          </a:p>
          <a:p>
            <a:pPr>
              <a:defRPr/>
            </a:pPr>
            <a:endParaRPr lang="en-US" sz="1200">
              <a:solidFill>
                <a:srgbClr val="004E9C"/>
              </a:solidFill>
              <a:cs typeface="Arial"/>
            </a:endParaRPr>
          </a:p>
          <a:p>
            <a:pPr>
              <a:defRPr/>
            </a:pPr>
            <a:r>
              <a:rPr lang="en-US" sz="1200" dirty="1">
                <a:solidFill>
                  <a:srgbClr val="004E9C"/>
                </a:solidFill>
                <a:cs typeface="Arial"/>
              </a:rPr>
              <a:t>Try and avoid cramming in too much content in the content area. Consider breaking content over multiple slides if needed.</a:t>
            </a:r>
          </a:p>
          <a:p>
            <a:pPr>
              <a:defRPr/>
            </a:pPr>
            <a:endParaRPr lang="en-US" sz="1200">
              <a:solidFill>
                <a:srgbClr val="004E9C"/>
              </a:solidFill>
              <a:cs typeface="Arial"/>
            </a:endParaRPr>
          </a:p>
          <a:p>
            <a:pPr>
              <a:defRPr/>
            </a:pPr>
            <a:r>
              <a:rPr lang="en-US" sz="1200" dirty="1">
                <a:solidFill>
                  <a:srgbClr val="004E9C"/>
                </a:solidFill>
                <a:cs typeface="Arial"/>
              </a:rPr>
              <a:t>See alignment instruction on the</a:t>
            </a:r>
          </a:p>
          <a:p>
            <a:pPr>
              <a:defRPr/>
            </a:pPr>
            <a:r>
              <a:rPr lang="en-US" sz="1200" dirty="1">
                <a:solidFill>
                  <a:srgbClr val="004E9C"/>
                </a:solidFill>
                <a:cs typeface="Arial"/>
              </a:rPr>
              <a:t>left of this slide.</a:t>
            </a:r>
          </a:p>
        </p:txBody>
      </p:sp>
      <p:cxnSp>
        <p:nvCxnSpPr>
          <p:cNvPr id="7" name="Straight Arrow Connector 6"/>
          <p:cNvCxnSpPr/>
          <p:nvPr userDrawn="1"/>
        </p:nvCxnSpPr>
        <p:spPr>
          <a:xfrm>
            <a:off x="-533400" y="1752600"/>
            <a:ext cx="533400" cy="0"/>
          </a:xfrm>
          <a:prstGeom prst="straightConnector1"/>
          <a:ln w="12700" cmpd="sng">
            <a:solidFill>
              <a:schemeClr val="tx1"/>
            </a:solidFill>
            <a:prstDash val="dash"/>
            <a:headEnd type="none"/>
            <a:tailEnd type="none"/>
          </a:ln>
        </p:spPr>
        <p:style>
          <a:lnRef idx="1">
            <a:schemeClr val="dk1"/>
          </a:lnRef>
          <a:fillRef idx="0">
            <a:schemeClr val="dk1"/>
          </a:fillRef>
          <a:effectRef idx="0">
            <a:schemeClr val="dk1"/>
          </a:effectRef>
          <a:fontRef idx="minor">
            <a:schemeClr val="tx1"/>
          </a:fontRef>
        </p:style>
      </p:cxnSp>
      <p:cxnSp>
        <p:nvCxnSpPr>
          <p:cNvPr id="8" name="Straight Arrow Connector 7"/>
          <p:cNvCxnSpPr/>
          <p:nvPr userDrawn="1"/>
        </p:nvCxnSpPr>
        <p:spPr>
          <a:xfrm flipV="1">
            <a:off x="-533400" y="1371600"/>
            <a:ext cx="0" cy="381000"/>
          </a:xfrm>
          <a:prstGeom prst="straightConnector1"/>
          <a:ln w="12700" cmpd="sng">
            <a:solidFill>
              <a:schemeClr val="tx1"/>
            </a:solidFill>
            <a:prstDash val="dash"/>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userDrawn="1"/>
        </p:nvCxnSpPr>
        <p:spPr>
          <a:xfrm>
            <a:off x="-1828800" y="1371600"/>
            <a:ext cx="18288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0" name="TextBox 9"/>
          <p:cNvSpPr txBox="1"/>
          <p:nvPr userDrawn="1"/>
        </p:nvSpPr>
        <p:spPr>
          <a:xfrm>
            <a:off x="-3048000" y="990600"/>
            <a:ext cx="2514600" cy="1990288"/>
          </a:xfrm>
          <a:prstGeom prst="rect"/>
          <a:noFill/>
        </p:spPr>
        <p:txBody>
          <a:bodyPr wrap="square" lIns="254000" tIns="254000" rIns="254000" bIns="254000" rtlCol="0">
            <a:spAutoFit/>
          </a:bodyPr>
          <a:lstStyle/>
          <a:p>
            <a:r>
              <a:rPr lang="en-US" sz="1200" b="1" dirty="1">
                <a:solidFill>
                  <a:srgbClr val="004E9C"/>
                </a:solidFill>
                <a:cs typeface="Arial"/>
              </a:rPr>
              <a:t>Alignment:</a:t>
            </a:r>
          </a:p>
          <a:p>
            <a:endParaRPr lang="en-US" sz="1200" b="1">
              <a:solidFill>
                <a:srgbClr val="004E9C"/>
              </a:solidFill>
              <a:cs typeface="Arial"/>
            </a:endParaRPr>
          </a:p>
          <a:p>
            <a:r>
              <a:rPr lang="en-US" sz="1200" dirty="1">
                <a:solidFill>
                  <a:srgbClr val="004E9C"/>
                </a:solidFill>
                <a:cs typeface="Arial"/>
              </a:rPr>
              <a:t>If your title only spans one line and you need more space in the content area you can extend the height of the content box so that the top edge aligns with this arrow.</a:t>
            </a:r>
          </a:p>
        </p:txBody>
      </p:sp>
      <p:cxnSp>
        <p:nvCxnSpPr>
          <p:cNvPr id="13" name="Straight Connector 12"/>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7" name="Straight Connector 16"/>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1" name="Straight Connector 20"/>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24" name="Picture 23"/>
          <p:cNvPicPr>
            <a:picLocks noChangeAspect="1"/>
          </p:cNvPicPr>
          <p:nvPr userDrawn="1"/>
        </p:nvPicPr>
        <p:blipFill>
          <a:blip r:embed="rId2"/>
          <a:srcRect/>
          <a:stretch>
            <a:fillRect/>
          </a:stretch>
        </p:blipFill>
        <p:spPr>
          <a:xfrm>
            <a:off x="0" y="6705600"/>
            <a:ext cx="9144000" cy="152400"/>
          </a:xfrm>
          <a:prstGeom prst="rect"/>
        </p:spPr>
      </p:pic>
      <p:pic>
        <p:nvPicPr>
          <p:cNvPr id="25" name="Picture 24"/>
          <p:cNvPicPr>
            <a:picLocks noChangeAspect="1"/>
          </p:cNvPicPr>
          <p:nvPr userDrawn="1"/>
        </p:nvPicPr>
        <p:blipFill>
          <a:blip r:embed="rId3"/>
          <a:srcRect/>
          <a:stretch>
            <a:fillRect/>
          </a:stretch>
        </p:blipFill>
        <p:spPr>
          <a:xfrm>
            <a:off x="6972300" y="6019800"/>
            <a:ext cx="1714500" cy="431800"/>
          </a:xfrm>
          <a:prstGeom prst="rect"/>
        </p:spPr>
      </p:pic>
      <p:sp>
        <p:nvSpPr>
          <p:cNvPr id="20"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3426740839"/>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with Subtitle">
    <p:bg>
      <p:bgPr>
        <a:solidFill>
          <a:srgbClr val="FFFFFF"/>
        </a:solidFill>
        <a:effectLst/>
      </p:bgPr>
    </p:bg>
    <p:spTree>
      <p:nvGrpSpPr>
        <p:cNvPr id="1" name=""/>
        <p:cNvGrpSpPr/>
        <p:nvPr/>
      </p:nvGrpSpPr>
      <p:grpSpPr>
        <a:xfrm>
          <a:off x="0" y="0"/>
          <a:ext cx="0" cy="0"/>
          <a:chOff x="0" y="0"/>
          <a:chExt cx="0" cy="0"/>
        </a:xfrm>
      </p:grpSpPr>
      <p:sp>
        <p:nvSpPr>
          <p:cNvPr id="31" name="Title Placeholder 1"/>
          <p:cNvSpPr>
            <a:spLocks noGrp="1"/>
          </p:cNvSpPr>
          <p:nvPr>
            <p:ph type="title" hasCustomPrompt="1"/>
          </p:nvPr>
        </p:nvSpPr>
        <p:spPr>
          <a:xfrm>
            <a:off x="762000" y="685800"/>
            <a:ext cx="7620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4" name="Text Placeholder 3"/>
          <p:cNvSpPr>
            <a:spLocks noGrp="1"/>
          </p:cNvSpPr>
          <p:nvPr>
            <p:ph type="body" sz="quarter" idx="12" hasCustomPrompt="1"/>
          </p:nvPr>
        </p:nvSpPr>
        <p:spPr>
          <a:xfrm>
            <a:off x="762001" y="1600200"/>
            <a:ext cx="7619999" cy="368300"/>
          </a:xfrm>
          <a:prstGeom prst="rect"/>
        </p:spPr>
        <p:txBody>
          <a:bodyPr lIns="0" tIns="25400" rIns="0" bIns="0" anchor="t" anchorCtr="0">
            <a:normAutofit/>
          </a:bodyPr>
          <a:lstStyle>
            <a:lvl1pPr marL="0" indent="0">
              <a:buNone/>
              <a:defRPr sz="2200" b="1" spc="-50" baseline="0">
                <a:solidFill>
                  <a:srgbClr val="000000"/>
                </a:solidFill>
              </a:defRPr>
            </a:lvl1pPr>
          </a:lstStyle>
          <a:p>
            <a:pPr lvl="0"/>
            <a:r>
              <a:rPr lang="en-US" dirty="1"/>
              <a:t>Click to edit subtitle</a:t>
            </a:r>
          </a:p>
        </p:txBody>
      </p:sp>
      <p:sp>
        <p:nvSpPr>
          <p:cNvPr id="32" name="Content Placeholder 2"/>
          <p:cNvSpPr>
            <a:spLocks noGrp="1"/>
          </p:cNvSpPr>
          <p:nvPr>
            <p:ph idx="14"/>
          </p:nvPr>
        </p:nvSpPr>
        <p:spPr>
          <a:xfrm>
            <a:off x="762000" y="2057400"/>
            <a:ext cx="7620000" cy="3733800"/>
          </a:xfrm>
          <a:prstGeom prst="rect"/>
        </p:spPr>
        <p:txBody>
          <a:bodyPr lIns="0" tIns="25400" rIns="0" bIns="0">
            <a:normAutofit/>
          </a:bodyPr>
          <a:lstStyle>
            <a:lvl1pPr>
              <a:lnSpc>
                <a:spcPct val="122000"/>
              </a:lnSpc>
              <a:spcBef>
                <a:spcPct val="0"/>
              </a:spcBef>
              <a:spcAft>
                <a:spcPct val="0"/>
              </a:spcAft>
              <a:buClr>
                <a:schemeClr val="accent3"/>
              </a:buClr>
              <a:defRPr>
                <a:latin typeface="Arial" pitchFamily="34" charset="0"/>
                <a:cs typeface="Arial" pitchFamily="34" charset="0"/>
              </a:defRPr>
            </a:lvl1pPr>
            <a:lvl2pPr>
              <a:lnSpc>
                <a:spcPct val="122000"/>
              </a:lnSpc>
              <a:spcBef>
                <a:spcPct val="0"/>
              </a:spcBef>
              <a:spcAft>
                <a:spcPct val="0"/>
              </a:spcAft>
              <a:defRPr>
                <a:latin typeface="Arial" pitchFamily="34" charset="0"/>
                <a:cs typeface="Arial" pitchFamily="34" charset="0"/>
              </a:defRPr>
            </a:lvl2pPr>
            <a:lvl3pPr>
              <a:lnSpc>
                <a:spcPct val="122000"/>
              </a:lnSpc>
              <a:spcBef>
                <a:spcPct val="0"/>
              </a:spcBef>
              <a:spcAft>
                <a:spcPct val="0"/>
              </a:spcAft>
              <a:defRPr>
                <a:latin typeface="Arial" pitchFamily="34" charset="0"/>
                <a:cs typeface="Arial" pitchFamily="34" charset="0"/>
              </a:defRPr>
            </a:lvl3pPr>
            <a:lvl4pPr>
              <a:lnSpc>
                <a:spcPct val="122000"/>
              </a:lnSpc>
              <a:spcBef>
                <a:spcPct val="0"/>
              </a:spcBef>
              <a:spcAft>
                <a:spcPct val="0"/>
              </a:spcAft>
              <a:defRPr>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baseline="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35" name="TextBox 34"/>
          <p:cNvSpPr txBox="1"/>
          <p:nvPr userDrawn="1"/>
        </p:nvSpPr>
        <p:spPr>
          <a:xfrm>
            <a:off x="9448800" y="8215"/>
            <a:ext cx="3124200" cy="2462212"/>
          </a:xfrm>
          <a:prstGeom prst="rect"/>
          <a:noFill/>
        </p:spPr>
        <p:txBody>
          <a:bodyPr wrap="square" lIns="304800" tIns="0" rIns="304800" bIns="304800" rtlCol="0">
            <a:spAutoFit/>
          </a:bodyPr>
          <a:lstStyle/>
          <a:p>
            <a:pPr>
              <a:defRPr/>
            </a:pPr>
            <a:r>
              <a:rPr lang="en-US" b="1" dirty="1">
                <a:solidFill>
                  <a:srgbClr val="004E9C"/>
                </a:solidFill>
                <a:cs typeface="Arial"/>
              </a:rPr>
              <a:t>Title, Subtitle </a:t>
            </a:r>
          </a:p>
          <a:p>
            <a:pPr>
              <a:defRPr/>
            </a:pPr>
            <a:r>
              <a:rPr lang="en-US" b="1" dirty="1">
                <a:solidFill>
                  <a:srgbClr val="004E9C"/>
                </a:solidFill>
                <a:cs typeface="Arial"/>
              </a:rPr>
              <a:t>&amp; Content</a:t>
            </a:r>
            <a:br>
              <a:rPr lang="en-US" b="1" dirty="1">
                <a:solidFill>
                  <a:srgbClr val="004E9C"/>
                </a:solidFill>
                <a:cs typeface="Arial"/>
              </a:rPr>
            </a:br>
            <a:br>
              <a:rPr lang="en-US" dirty="1">
                <a:solidFill>
                  <a:srgbClr val="004E9C"/>
                </a:solidFill>
                <a:cs typeface="Arial"/>
              </a:rPr>
            </a:br>
            <a:r>
              <a:rPr lang="en-US" sz="1200" dirty="1">
                <a:solidFill>
                  <a:srgbClr val="004E9C"/>
                </a:solidFill>
                <a:cs typeface="Arial"/>
              </a:rPr>
              <a:t>Be concise. Try an avoid having titles that span more than 2 lines.</a:t>
            </a:r>
          </a:p>
          <a:p>
            <a:pPr>
              <a:defRPr/>
            </a:pPr>
            <a:endParaRPr lang="en-US" sz="1200">
              <a:solidFill>
                <a:srgbClr val="004E9C"/>
              </a:solidFill>
              <a:cs typeface="Arial"/>
            </a:endParaRPr>
          </a:p>
          <a:p>
            <a:pPr>
              <a:defRPr/>
            </a:pPr>
            <a:r>
              <a:rPr lang="en-US" sz="1200" dirty="1">
                <a:solidFill>
                  <a:srgbClr val="004E9C"/>
                </a:solidFill>
                <a:cs typeface="Arial"/>
              </a:rPr>
              <a:t>Try and avoid cramming in too much content in the content area. Consider breaking content over multiple slides if possible.</a:t>
            </a:r>
          </a:p>
        </p:txBody>
      </p:sp>
      <p:cxnSp>
        <p:nvCxnSpPr>
          <p:cNvPr id="44" name="Straight Connector 43"/>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5" name="Straight Connector 44"/>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6" name="Straight Connector 45"/>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7" name="Straight Connector 46"/>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8" name="Straight Connector 47"/>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9" name="Straight Connector 48"/>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0" name="Straight Connector 49"/>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1" name="Straight Connector 50"/>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17" name="Picture 16"/>
          <p:cNvPicPr>
            <a:picLocks noChangeAspect="1"/>
          </p:cNvPicPr>
          <p:nvPr userDrawn="1"/>
        </p:nvPicPr>
        <p:blipFill>
          <a:blip r:embed="rId2"/>
          <a:srcRect/>
          <a:stretch>
            <a:fillRect/>
          </a:stretch>
        </p:blipFill>
        <p:spPr>
          <a:xfrm>
            <a:off x="0" y="6705600"/>
            <a:ext cx="9144000" cy="152400"/>
          </a:xfrm>
          <a:prstGeom prst="rect"/>
        </p:spPr>
      </p:pic>
      <p:pic>
        <p:nvPicPr>
          <p:cNvPr id="18" name="Picture 17"/>
          <p:cNvPicPr>
            <a:picLocks noChangeAspect="1"/>
          </p:cNvPicPr>
          <p:nvPr userDrawn="1"/>
        </p:nvPicPr>
        <p:blipFill>
          <a:blip r:embed="rId3"/>
          <a:srcRect/>
          <a:stretch>
            <a:fillRect/>
          </a:stretch>
        </p:blipFill>
        <p:spPr>
          <a:xfrm>
            <a:off x="6972300" y="6019800"/>
            <a:ext cx="1714500" cy="431800"/>
          </a:xfrm>
          <a:prstGeom prst="rect"/>
        </p:spPr>
      </p:pic>
      <p:sp>
        <p:nvSpPr>
          <p:cNvPr id="16"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3779690171"/>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with Subtitle (Numbers)">
    <p:bg>
      <p:bgPr>
        <a:solidFill>
          <a:srgbClr val="FFFFFF"/>
        </a:solidFill>
        <a:effectLst/>
      </p:bgPr>
    </p:bg>
    <p:spTree>
      <p:nvGrpSpPr>
        <p:cNvPr id="1" name=""/>
        <p:cNvGrpSpPr/>
        <p:nvPr/>
      </p:nvGrpSpPr>
      <p:grpSpPr>
        <a:xfrm>
          <a:off x="0" y="0"/>
          <a:ext cx="0" cy="0"/>
          <a:chOff x="0" y="0"/>
          <a:chExt cx="0" cy="0"/>
        </a:xfrm>
      </p:grpSpPr>
      <p:sp>
        <p:nvSpPr>
          <p:cNvPr id="31" name="Title Placeholder 1"/>
          <p:cNvSpPr>
            <a:spLocks noGrp="1"/>
          </p:cNvSpPr>
          <p:nvPr>
            <p:ph type="title" hasCustomPrompt="1"/>
          </p:nvPr>
        </p:nvSpPr>
        <p:spPr>
          <a:xfrm>
            <a:off x="762000" y="685800"/>
            <a:ext cx="7620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4" name="Text Placeholder 3"/>
          <p:cNvSpPr>
            <a:spLocks noGrp="1"/>
          </p:cNvSpPr>
          <p:nvPr>
            <p:ph type="body" sz="quarter" idx="12" hasCustomPrompt="1"/>
          </p:nvPr>
        </p:nvSpPr>
        <p:spPr>
          <a:xfrm>
            <a:off x="762001" y="1600200"/>
            <a:ext cx="7619999" cy="368300"/>
          </a:xfrm>
          <a:prstGeom prst="rect"/>
        </p:spPr>
        <p:txBody>
          <a:bodyPr lIns="0" tIns="25400" rIns="0" bIns="0" anchor="t" anchorCtr="0">
            <a:normAutofit/>
          </a:bodyPr>
          <a:lstStyle>
            <a:lvl1pPr marL="0" indent="0">
              <a:buNone/>
              <a:defRPr sz="2200" b="1" spc="-50" baseline="0">
                <a:solidFill>
                  <a:srgbClr val="000000"/>
                </a:solidFill>
              </a:defRPr>
            </a:lvl1pPr>
          </a:lstStyle>
          <a:p>
            <a:pPr lvl="0"/>
            <a:r>
              <a:rPr lang="en-US" dirty="1"/>
              <a:t>Click to edit subtitle</a:t>
            </a:r>
          </a:p>
        </p:txBody>
      </p:sp>
      <p:sp>
        <p:nvSpPr>
          <p:cNvPr id="7" name="Content Placeholder 2"/>
          <p:cNvSpPr>
            <a:spLocks noGrp="1"/>
          </p:cNvSpPr>
          <p:nvPr>
            <p:ph idx="13"/>
          </p:nvPr>
        </p:nvSpPr>
        <p:spPr>
          <a:xfrm>
            <a:off x="762000" y="2057400"/>
            <a:ext cx="7620000" cy="3733800"/>
          </a:xfrm>
          <a:prstGeom prst="rect"/>
        </p:spPr>
        <p:txBody>
          <a:bodyPr lIns="0" tIns="25400" rIns="0" bIns="0">
            <a:normAutofit/>
          </a:bodyPr>
          <a:lstStyle>
            <a:lvl1pPr marL="0" indent="-254000">
              <a:lnSpc>
                <a:spcPct val="122000"/>
              </a:lnSpc>
              <a:spcBef>
                <a:spcPct val="0"/>
              </a:spcBef>
              <a:spcAft>
                <a:spcPct val="0"/>
              </a:spcAft>
              <a:buClr>
                <a:schemeClr val="tx2"/>
              </a:buClr>
              <a:buSzTx/>
              <a:buFont typeface="+mj-lt"/>
              <a:buAutoNum type="arabicPeriod" startAt="1"/>
              <a:defRPr>
                <a:latin typeface="Arial" pitchFamily="34" charset="0"/>
                <a:cs typeface="Arial" pitchFamily="34" charset="0"/>
              </a:defRPr>
            </a:lvl1pPr>
            <a:lvl2pPr marL="508000" indent="-254000">
              <a:lnSpc>
                <a:spcPct val="122000"/>
              </a:lnSpc>
              <a:spcBef>
                <a:spcPct val="0"/>
              </a:spcBef>
              <a:spcAft>
                <a:spcPct val="0"/>
              </a:spcAft>
              <a:buClr>
                <a:schemeClr val="tx2"/>
              </a:buClr>
              <a:buSzTx/>
              <a:buFont typeface="+mj-lt"/>
              <a:buAutoNum type="alphaLcPeriod" startAt="1"/>
              <a:defRPr>
                <a:latin typeface="Arial" pitchFamily="34" charset="0"/>
                <a:cs typeface="Arial" pitchFamily="34" charset="0"/>
              </a:defRPr>
            </a:lvl2pPr>
            <a:lvl3pPr marL="762000" indent="-254000">
              <a:lnSpc>
                <a:spcPct val="122000"/>
              </a:lnSpc>
              <a:spcBef>
                <a:spcPct val="0"/>
              </a:spcBef>
              <a:spcAft>
                <a:spcPct val="0"/>
              </a:spcAft>
              <a:buSzTx/>
              <a:buFont typeface="+mj-lt"/>
              <a:buAutoNum type="romanLcPeriod" startAt="1"/>
              <a:defRPr>
                <a:latin typeface="Arial" pitchFamily="34" charset="0"/>
                <a:cs typeface="Arial" pitchFamily="34" charset="0"/>
              </a:defRPr>
            </a:lvl3pPr>
            <a:lvl4pPr marL="1016000" indent="-254000">
              <a:lnSpc>
                <a:spcPct val="122000"/>
              </a:lnSpc>
              <a:spcBef>
                <a:spcPct val="0"/>
              </a:spcBef>
              <a:spcAft>
                <a:spcPct val="0"/>
              </a:spcAft>
              <a:buFont typeface="Arial"/>
              <a:buChar char="–"/>
              <a:defRPr>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buFont typeface="Arial"/>
              <a:buChar char="•"/>
              <a:defRPr sz="1800" baseline="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9" name="TextBox 8"/>
          <p:cNvSpPr txBox="1"/>
          <p:nvPr userDrawn="1"/>
        </p:nvSpPr>
        <p:spPr>
          <a:xfrm>
            <a:off x="9448800" y="8215"/>
            <a:ext cx="3124200" cy="3016210"/>
          </a:xfrm>
          <a:prstGeom prst="rect"/>
          <a:noFill/>
        </p:spPr>
        <p:txBody>
          <a:bodyPr wrap="square" lIns="304800" tIns="0" rIns="304800" bIns="304800" rtlCol="0">
            <a:spAutoFit/>
          </a:bodyPr>
          <a:lstStyle/>
          <a:p>
            <a:pPr>
              <a:defRPr/>
            </a:pPr>
            <a:r>
              <a:rPr lang="en-US" b="1" dirty="1">
                <a:solidFill>
                  <a:srgbClr val="004E9C"/>
                </a:solidFill>
                <a:cs typeface="Arial"/>
              </a:rPr>
              <a:t>Title, Subtitle &amp; Content </a:t>
            </a:r>
            <a:r>
              <a:rPr lang="en-US" dirty="1">
                <a:solidFill>
                  <a:srgbClr val="004E9C"/>
                </a:solidFill>
                <a:cs typeface="Arial"/>
              </a:rPr>
              <a:t>(Numbers)</a:t>
            </a:r>
            <a:br>
              <a:rPr lang="en-US" dirty="1">
                <a:solidFill>
                  <a:srgbClr val="004E9C"/>
                </a:solidFill>
                <a:cs typeface="Arial"/>
              </a:rPr>
            </a:br>
            <a:br>
              <a:rPr lang="en-US" dirty="1">
                <a:solidFill>
                  <a:srgbClr val="004E9C"/>
                </a:solidFill>
                <a:cs typeface="Arial"/>
              </a:rPr>
            </a:br>
            <a:r>
              <a:rPr lang="en-US" sz="1200" dirty="1">
                <a:solidFill>
                  <a:srgbClr val="004E9C"/>
                </a:solidFill>
                <a:cs typeface="Arial"/>
              </a:rPr>
              <a:t>Use this slide if you need numbered formatting of content.</a:t>
            </a:r>
          </a:p>
          <a:p>
            <a:pPr>
              <a:defRPr/>
            </a:pPr>
            <a:endParaRPr lang="en-US" sz="1200">
              <a:solidFill>
                <a:srgbClr val="004E9C"/>
              </a:solidFill>
              <a:cs typeface="Arial"/>
            </a:endParaRPr>
          </a:p>
          <a:p>
            <a:pPr>
              <a:defRPr/>
            </a:pPr>
            <a:r>
              <a:rPr lang="en-US" sz="1200" dirty="1">
                <a:solidFill>
                  <a:srgbClr val="004E9C"/>
                </a:solidFill>
                <a:cs typeface="Arial"/>
              </a:rPr>
              <a:t>Be concise. Try an avoid having titles that span more than 2 lines.</a:t>
            </a:r>
          </a:p>
          <a:p>
            <a:pPr>
              <a:defRPr/>
            </a:pPr>
            <a:endParaRPr lang="en-US" sz="1200">
              <a:solidFill>
                <a:srgbClr val="004E9C"/>
              </a:solidFill>
              <a:cs typeface="Arial"/>
            </a:endParaRPr>
          </a:p>
          <a:p>
            <a:pPr>
              <a:defRPr/>
            </a:pPr>
            <a:r>
              <a:rPr lang="en-US" sz="1200" dirty="1">
                <a:solidFill>
                  <a:srgbClr val="004E9C"/>
                </a:solidFill>
                <a:cs typeface="Arial"/>
              </a:rPr>
              <a:t>Try and avoid cramming in too much content in the content area. Consider breaking content over multiple slides if possible.</a:t>
            </a:r>
          </a:p>
        </p:txBody>
      </p:sp>
      <p:cxnSp>
        <p:nvCxnSpPr>
          <p:cNvPr id="19" name="Straight Connector 18"/>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0" name="Straight Connector 19"/>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1" name="Straight Connector 20"/>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4" name="Straight Connector 23"/>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17" name="Picture 16"/>
          <p:cNvPicPr>
            <a:picLocks noChangeAspect="1"/>
          </p:cNvPicPr>
          <p:nvPr userDrawn="1"/>
        </p:nvPicPr>
        <p:blipFill>
          <a:blip r:embed="rId2"/>
          <a:srcRect/>
          <a:stretch>
            <a:fillRect/>
          </a:stretch>
        </p:blipFill>
        <p:spPr>
          <a:xfrm>
            <a:off x="0" y="6705600"/>
            <a:ext cx="9144000" cy="152400"/>
          </a:xfrm>
          <a:prstGeom prst="rect"/>
        </p:spPr>
      </p:pic>
      <p:pic>
        <p:nvPicPr>
          <p:cNvPr id="18" name="Picture 17"/>
          <p:cNvPicPr>
            <a:picLocks noChangeAspect="1"/>
          </p:cNvPicPr>
          <p:nvPr userDrawn="1"/>
        </p:nvPicPr>
        <p:blipFill>
          <a:blip r:embed="rId3"/>
          <a:srcRect/>
          <a:stretch>
            <a:fillRect/>
          </a:stretch>
        </p:blipFill>
        <p:spPr>
          <a:xfrm>
            <a:off x="6972300" y="6019800"/>
            <a:ext cx="1714500" cy="431800"/>
          </a:xfrm>
          <a:prstGeom prst="rect"/>
        </p:spPr>
      </p:pic>
      <p:sp>
        <p:nvSpPr>
          <p:cNvPr id="16"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3295962211"/>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_bullet">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762000" y="685800"/>
            <a:ext cx="7620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3" name="Content Placeholder 2"/>
          <p:cNvSpPr>
            <a:spLocks noGrp="1"/>
          </p:cNvSpPr>
          <p:nvPr>
            <p:ph idx="1"/>
          </p:nvPr>
        </p:nvSpPr>
        <p:spPr>
          <a:xfrm>
            <a:off x="762000" y="1752600"/>
            <a:ext cx="3657600" cy="4038601"/>
          </a:xfrm>
          <a:prstGeom prst="rect"/>
        </p:spPr>
        <p:txBody>
          <a:bodyPr lIns="0" tIns="0" rIns="0" bIns="0">
            <a:normAutofit/>
          </a:bodyPr>
          <a:lstStyle>
            <a:lvl1pPr>
              <a:lnSpc>
                <a:spcPct val="122000"/>
              </a:lnSpc>
              <a:spcBef>
                <a:spcPct val="0"/>
              </a:spcBef>
              <a:spcAft>
                <a:spcPct val="0"/>
              </a:spcAft>
              <a:buClr>
                <a:schemeClr val="accent3"/>
              </a:buClr>
              <a:defRPr sz="1800">
                <a:latin typeface="Arial" pitchFamily="34" charset="0"/>
                <a:cs typeface="Arial" pitchFamily="34" charset="0"/>
              </a:defRPr>
            </a:lvl1pPr>
            <a:lvl2pPr>
              <a:lnSpc>
                <a:spcPct val="122000"/>
              </a:lnSpc>
              <a:spcBef>
                <a:spcPct val="0"/>
              </a:spcBef>
              <a:spcAft>
                <a:spcPct val="0"/>
              </a:spcAft>
              <a:defRPr sz="1800">
                <a:latin typeface="Arial" pitchFamily="34" charset="0"/>
                <a:cs typeface="Arial" pitchFamily="34" charset="0"/>
              </a:defRPr>
            </a:lvl2pPr>
            <a:lvl3pPr>
              <a:lnSpc>
                <a:spcPct val="122000"/>
              </a:lnSpc>
              <a:spcBef>
                <a:spcPct val="0"/>
              </a:spcBef>
              <a:spcAft>
                <a:spcPct val="0"/>
              </a:spcAft>
              <a:defRPr sz="1800">
                <a:latin typeface="Arial" pitchFamily="34" charset="0"/>
                <a:cs typeface="Arial" pitchFamily="34" charset="0"/>
              </a:defRPr>
            </a:lvl3pPr>
            <a:lvl4pPr>
              <a:lnSpc>
                <a:spcPct val="122000"/>
              </a:lnSpc>
              <a:spcBef>
                <a:spcPct val="0"/>
              </a:spcBef>
              <a:spcAft>
                <a:spcPct val="0"/>
              </a:spcAft>
              <a:defRPr sz="1800">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6" name="Content Placeholder 2"/>
          <p:cNvSpPr>
            <a:spLocks noGrp="1"/>
          </p:cNvSpPr>
          <p:nvPr>
            <p:ph idx="10"/>
          </p:nvPr>
        </p:nvSpPr>
        <p:spPr>
          <a:xfrm>
            <a:off x="4724400" y="1752600"/>
            <a:ext cx="3657600" cy="4038601"/>
          </a:xfrm>
          <a:prstGeom prst="rect"/>
        </p:spPr>
        <p:txBody>
          <a:bodyPr lIns="0" tIns="0" rIns="0" bIns="0">
            <a:normAutofit/>
          </a:bodyPr>
          <a:lstStyle>
            <a:lvl1pPr>
              <a:lnSpc>
                <a:spcPct val="122000"/>
              </a:lnSpc>
              <a:spcBef>
                <a:spcPct val="0"/>
              </a:spcBef>
              <a:spcAft>
                <a:spcPct val="0"/>
              </a:spcAft>
              <a:buClr>
                <a:schemeClr val="accent3"/>
              </a:buClr>
              <a:defRPr sz="1800">
                <a:latin typeface="Arial" pitchFamily="34" charset="0"/>
                <a:cs typeface="Arial" pitchFamily="34" charset="0"/>
              </a:defRPr>
            </a:lvl1pPr>
            <a:lvl2pPr>
              <a:lnSpc>
                <a:spcPct val="122000"/>
              </a:lnSpc>
              <a:spcBef>
                <a:spcPct val="0"/>
              </a:spcBef>
              <a:spcAft>
                <a:spcPct val="0"/>
              </a:spcAft>
              <a:defRPr sz="1800">
                <a:latin typeface="Arial" pitchFamily="34" charset="0"/>
                <a:cs typeface="Arial" pitchFamily="34" charset="0"/>
              </a:defRPr>
            </a:lvl2pPr>
            <a:lvl3pPr>
              <a:lnSpc>
                <a:spcPct val="122000"/>
              </a:lnSpc>
              <a:spcBef>
                <a:spcPct val="0"/>
              </a:spcBef>
              <a:spcAft>
                <a:spcPct val="0"/>
              </a:spcAft>
              <a:defRPr sz="1800">
                <a:latin typeface="Arial" pitchFamily="34" charset="0"/>
                <a:cs typeface="Arial" pitchFamily="34" charset="0"/>
              </a:defRPr>
            </a:lvl3pPr>
            <a:lvl4pPr>
              <a:lnSpc>
                <a:spcPct val="122000"/>
              </a:lnSpc>
              <a:spcBef>
                <a:spcPct val="0"/>
              </a:spcBef>
              <a:spcAft>
                <a:spcPct val="0"/>
              </a:spcAft>
              <a:defRPr sz="1800">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cxnSp>
        <p:nvCxnSpPr>
          <p:cNvPr id="7" name="Straight Arrow Connector 6"/>
          <p:cNvCxnSpPr/>
          <p:nvPr userDrawn="1"/>
        </p:nvCxnSpPr>
        <p:spPr>
          <a:xfrm>
            <a:off x="-533400" y="1752600"/>
            <a:ext cx="533400" cy="0"/>
          </a:xfrm>
          <a:prstGeom prst="straightConnector1"/>
          <a:ln w="12700" cmpd="sng">
            <a:solidFill>
              <a:schemeClr val="tx1"/>
            </a:solidFill>
            <a:prstDash val="dash"/>
            <a:headEnd type="none"/>
            <a:tailEnd type="none"/>
          </a:ln>
        </p:spPr>
        <p:style>
          <a:lnRef idx="1">
            <a:schemeClr val="dk1"/>
          </a:lnRef>
          <a:fillRef idx="0">
            <a:schemeClr val="dk1"/>
          </a:fillRef>
          <a:effectRef idx="0">
            <a:schemeClr val="dk1"/>
          </a:effectRef>
          <a:fontRef idx="minor">
            <a:schemeClr val="tx1"/>
          </a:fontRef>
        </p:style>
      </p:cxnSp>
      <p:cxnSp>
        <p:nvCxnSpPr>
          <p:cNvPr id="8" name="Straight Arrow Connector 7"/>
          <p:cNvCxnSpPr/>
          <p:nvPr userDrawn="1"/>
        </p:nvCxnSpPr>
        <p:spPr>
          <a:xfrm flipV="1">
            <a:off x="-533400" y="1371600"/>
            <a:ext cx="0" cy="381000"/>
          </a:xfrm>
          <a:prstGeom prst="straightConnector1"/>
          <a:ln w="12700" cmpd="sng">
            <a:solidFill>
              <a:schemeClr val="tx1"/>
            </a:solidFill>
            <a:prstDash val="dash"/>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userDrawn="1"/>
        </p:nvCxnSpPr>
        <p:spPr>
          <a:xfrm>
            <a:off x="-1828800" y="1371600"/>
            <a:ext cx="18288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2" name="TextBox 11"/>
          <p:cNvSpPr txBox="1"/>
          <p:nvPr userDrawn="1"/>
        </p:nvSpPr>
        <p:spPr>
          <a:xfrm>
            <a:off x="9448800" y="8215"/>
            <a:ext cx="3124200" cy="3785651"/>
          </a:xfrm>
          <a:prstGeom prst="rect"/>
          <a:noFill/>
        </p:spPr>
        <p:txBody>
          <a:bodyPr wrap="square" lIns="304800" tIns="0" rIns="304800" bIns="304800" rtlCol="0">
            <a:spAutoFit/>
          </a:bodyPr>
          <a:lstStyle/>
          <a:p>
            <a:pPr>
              <a:defRPr/>
            </a:pPr>
            <a:r>
              <a:rPr lang="en-US" b="1" dirty="1">
                <a:solidFill>
                  <a:srgbClr val="004E9C"/>
                </a:solidFill>
                <a:cs typeface="Arial"/>
              </a:rPr>
              <a:t>Title with</a:t>
            </a:r>
          </a:p>
          <a:p>
            <a:pPr>
              <a:defRPr/>
            </a:pPr>
            <a:r>
              <a:rPr lang="en-US" b="1" dirty="1">
                <a:solidFill>
                  <a:srgbClr val="004E9C"/>
                </a:solidFill>
                <a:cs typeface="Arial"/>
              </a:rPr>
              <a:t>2 Column Content</a:t>
            </a:r>
            <a:br>
              <a:rPr lang="en-US" b="1" dirty="1">
                <a:solidFill>
                  <a:srgbClr val="004E9C"/>
                </a:solidFill>
                <a:cs typeface="Arial"/>
              </a:rPr>
            </a:br>
            <a:r>
              <a:rPr lang="en-US" dirty="1">
                <a:solidFill>
                  <a:srgbClr val="004E9C"/>
                </a:solidFill>
                <a:cs typeface="Arial"/>
              </a:rPr>
              <a:t>(Comparison)</a:t>
            </a:r>
            <a:r>
              <a:rPr lang="en-US" b="1" dirty="1">
                <a:solidFill>
                  <a:srgbClr val="004E9C"/>
                </a:solidFill>
                <a:cs typeface="Arial"/>
              </a:rPr>
              <a:t> </a:t>
            </a:r>
            <a:br>
              <a:rPr lang="en-US" b="1" dirty="1">
                <a:solidFill>
                  <a:srgbClr val="004E9C"/>
                </a:solidFill>
                <a:cs typeface="Arial"/>
              </a:rPr>
            </a:br>
            <a:br>
              <a:rPr lang="en-US" dirty="1">
                <a:solidFill>
                  <a:srgbClr val="004E9C"/>
                </a:solidFill>
                <a:cs typeface="Arial"/>
              </a:rPr>
            </a:br>
            <a:r>
              <a:rPr lang="en-US" sz="1200" dirty="1">
                <a:solidFill>
                  <a:srgbClr val="004E9C"/>
                </a:solidFill>
                <a:cs typeface="Arial"/>
              </a:rPr>
              <a:t>Be concise. Try an avoid having titles that span more than 2 lines.</a:t>
            </a:r>
          </a:p>
          <a:p>
            <a:pPr>
              <a:defRPr/>
            </a:pPr>
            <a:endParaRPr lang="en-US" sz="1200">
              <a:solidFill>
                <a:srgbClr val="004E9C"/>
              </a:solidFill>
              <a:cs typeface="Arial"/>
            </a:endParaRPr>
          </a:p>
          <a:p>
            <a:pPr>
              <a:defRPr/>
            </a:pPr>
            <a:r>
              <a:rPr lang="en-US" sz="1200" dirty="1">
                <a:solidFill>
                  <a:srgbClr val="004E9C"/>
                </a:solidFill>
                <a:cs typeface="Arial"/>
              </a:rPr>
              <a:t>Try and avoid cramming in too much content in the content area. Consider breaking content over multiple slides if possible.</a:t>
            </a:r>
          </a:p>
          <a:p>
            <a:pPr>
              <a:defRPr/>
            </a:pPr>
            <a:endParaRPr lang="en-US" sz="1200">
              <a:solidFill>
                <a:srgbClr val="004E9C"/>
              </a:solidFill>
              <a:cs typeface="Arial"/>
            </a:endParaRPr>
          </a:p>
          <a:p>
            <a:pPr>
              <a:defRPr/>
            </a:pPr>
            <a:r>
              <a:rPr lang="en-US" sz="1200" dirty="1">
                <a:solidFill>
                  <a:srgbClr val="004E9C"/>
                </a:solidFill>
                <a:cs typeface="Arial"/>
              </a:rPr>
              <a:t>See alignment instruction on the</a:t>
            </a:r>
          </a:p>
          <a:p>
            <a:pPr>
              <a:defRPr/>
            </a:pPr>
            <a:r>
              <a:rPr lang="en-US" sz="1200" dirty="1">
                <a:solidFill>
                  <a:srgbClr val="004E9C"/>
                </a:solidFill>
                <a:cs typeface="Arial"/>
              </a:rPr>
              <a:t>left of this slide.</a:t>
            </a:r>
          </a:p>
          <a:p>
            <a:pPr>
              <a:defRPr/>
            </a:pPr>
            <a:endParaRPr lang="en-US" sz="1200">
              <a:solidFill>
                <a:srgbClr val="004E9C"/>
              </a:solidFill>
              <a:cs typeface="Arial"/>
            </a:endParaRPr>
          </a:p>
          <a:p>
            <a:pPr>
              <a:defRPr/>
            </a:pPr>
            <a:r>
              <a:rPr lang="en-US" sz="1200" b="1" dirty="1">
                <a:solidFill>
                  <a:srgbClr val="004E9C"/>
                </a:solidFill>
                <a:cs typeface="Arial"/>
              </a:rPr>
              <a:t>Note:</a:t>
            </a:r>
            <a:r>
              <a:rPr lang="en-US" sz="1200" dirty="1">
                <a:solidFill>
                  <a:srgbClr val="004E9C"/>
                </a:solidFill>
                <a:cs typeface="Arial"/>
              </a:rPr>
              <a:t> You can place images &amp; charts inside content areas too.</a:t>
            </a:r>
          </a:p>
        </p:txBody>
      </p:sp>
      <p:cxnSp>
        <p:nvCxnSpPr>
          <p:cNvPr id="24" name="Straight Connector 23"/>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7" name="Straight Connector 26"/>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8" name="Straight Connector 27"/>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9" name="Straight Connector 28"/>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0" name="Straight Connector 29"/>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1" name="Straight Connector 30"/>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sp>
        <p:nvSpPr>
          <p:cNvPr id="20" name="TextBox 19"/>
          <p:cNvSpPr txBox="1"/>
          <p:nvPr userDrawn="1"/>
        </p:nvSpPr>
        <p:spPr>
          <a:xfrm>
            <a:off x="-3048000" y="990600"/>
            <a:ext cx="2514600" cy="1990288"/>
          </a:xfrm>
          <a:prstGeom prst="rect"/>
          <a:noFill/>
        </p:spPr>
        <p:txBody>
          <a:bodyPr wrap="square" lIns="254000" tIns="254000" rIns="254000" bIns="254000" rtlCol="0">
            <a:spAutoFit/>
          </a:bodyPr>
          <a:lstStyle/>
          <a:p>
            <a:r>
              <a:rPr lang="en-US" sz="1200" b="1" dirty="1">
                <a:solidFill>
                  <a:srgbClr val="004E9C"/>
                </a:solidFill>
                <a:cs typeface="Arial"/>
              </a:rPr>
              <a:t>Alignment:</a:t>
            </a:r>
          </a:p>
          <a:p>
            <a:endParaRPr lang="en-US" sz="1200" b="1">
              <a:solidFill>
                <a:srgbClr val="004E9C"/>
              </a:solidFill>
              <a:cs typeface="Arial"/>
            </a:endParaRPr>
          </a:p>
          <a:p>
            <a:r>
              <a:rPr lang="en-US" sz="1200" dirty="1">
                <a:solidFill>
                  <a:srgbClr val="004E9C"/>
                </a:solidFill>
                <a:cs typeface="Arial"/>
              </a:rPr>
              <a:t>If your title only spans one line and you need more space in the content area you can extend the height of the content box so that the top edge aligns with this arrow.</a:t>
            </a:r>
          </a:p>
        </p:txBody>
      </p:sp>
      <p:pic>
        <p:nvPicPr>
          <p:cNvPr id="22" name="Picture 21"/>
          <p:cNvPicPr>
            <a:picLocks noChangeAspect="1"/>
          </p:cNvPicPr>
          <p:nvPr userDrawn="1"/>
        </p:nvPicPr>
        <p:blipFill>
          <a:blip r:embed="rId2"/>
          <a:srcRect/>
          <a:stretch>
            <a:fillRect/>
          </a:stretch>
        </p:blipFill>
        <p:spPr>
          <a:xfrm>
            <a:off x="0" y="6705600"/>
            <a:ext cx="9144000" cy="152400"/>
          </a:xfrm>
          <a:prstGeom prst="rect"/>
        </p:spPr>
      </p:pic>
      <p:pic>
        <p:nvPicPr>
          <p:cNvPr id="23" name="Picture 22"/>
          <p:cNvPicPr>
            <a:picLocks noChangeAspect="1"/>
          </p:cNvPicPr>
          <p:nvPr userDrawn="1"/>
        </p:nvPicPr>
        <p:blipFill>
          <a:blip r:embed="rId3"/>
          <a:srcRect/>
          <a:stretch>
            <a:fillRect/>
          </a:stretch>
        </p:blipFill>
        <p:spPr>
          <a:xfrm>
            <a:off x="6972300" y="6019800"/>
            <a:ext cx="1714500" cy="431800"/>
          </a:xfrm>
          <a:prstGeom prst="rect"/>
        </p:spPr>
      </p:pic>
      <p:sp>
        <p:nvSpPr>
          <p:cNvPr id="21"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311779445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Numbers)">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762000" y="685800"/>
            <a:ext cx="7620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3" name="Content Placeholder 2"/>
          <p:cNvSpPr>
            <a:spLocks noGrp="1"/>
          </p:cNvSpPr>
          <p:nvPr>
            <p:ph idx="1"/>
          </p:nvPr>
        </p:nvSpPr>
        <p:spPr>
          <a:xfrm>
            <a:off x="762000" y="1752600"/>
            <a:ext cx="3657600" cy="4038601"/>
          </a:xfrm>
          <a:prstGeom prst="rect"/>
        </p:spPr>
        <p:txBody>
          <a:bodyPr lIns="0" tIns="0" rIns="0" bIns="0">
            <a:normAutofit/>
          </a:bodyPr>
          <a:lstStyle>
            <a:lvl1pPr marL="254000" indent="-254000">
              <a:lnSpc>
                <a:spcPct val="122000"/>
              </a:lnSpc>
              <a:spcBef>
                <a:spcPct val="0"/>
              </a:spcBef>
              <a:spcAft>
                <a:spcPct val="0"/>
              </a:spcAft>
              <a:buClr>
                <a:schemeClr val="tx2"/>
              </a:buClr>
              <a:buSzTx/>
              <a:buFont typeface="+mj-lt"/>
              <a:buAutoNum type="arabicPeriod" startAt="1"/>
              <a:defRPr sz="1800">
                <a:latin typeface="Arial" pitchFamily="34" charset="0"/>
                <a:cs typeface="Arial" pitchFamily="34" charset="0"/>
              </a:defRPr>
            </a:lvl1pPr>
            <a:lvl2pPr marL="508000" indent="-254000">
              <a:lnSpc>
                <a:spcPct val="122000"/>
              </a:lnSpc>
              <a:spcBef>
                <a:spcPct val="0"/>
              </a:spcBef>
              <a:spcAft>
                <a:spcPct val="0"/>
              </a:spcAft>
              <a:buClr>
                <a:schemeClr val="tx2"/>
              </a:buClr>
              <a:buSzTx/>
              <a:buFont typeface="+mj-lt"/>
              <a:buAutoNum type="alphaLcPeriod" startAt="1"/>
              <a:defRPr sz="1800">
                <a:latin typeface="Arial" pitchFamily="34" charset="0"/>
                <a:cs typeface="Arial" pitchFamily="34" charset="0"/>
              </a:defRPr>
            </a:lvl2pPr>
            <a:lvl3pPr marL="762000" indent="-254000">
              <a:lnSpc>
                <a:spcPct val="122000"/>
              </a:lnSpc>
              <a:spcBef>
                <a:spcPct val="0"/>
              </a:spcBef>
              <a:spcAft>
                <a:spcPct val="0"/>
              </a:spcAft>
              <a:buSzTx/>
              <a:buFont typeface="+mj-lt"/>
              <a:buAutoNum type="romanLcPeriod" startAt="1"/>
              <a:defRPr sz="1800">
                <a:latin typeface="Arial" pitchFamily="34" charset="0"/>
                <a:cs typeface="Arial" pitchFamily="34" charset="0"/>
              </a:defRPr>
            </a:lvl3pPr>
            <a:lvl4pPr>
              <a:lnSpc>
                <a:spcPct val="122000"/>
              </a:lnSpc>
              <a:spcBef>
                <a:spcPct val="0"/>
              </a:spcBef>
              <a:spcAft>
                <a:spcPct val="0"/>
              </a:spcAft>
              <a:defRPr sz="1800">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cxnSp>
        <p:nvCxnSpPr>
          <p:cNvPr id="7" name="Straight Arrow Connector 6"/>
          <p:cNvCxnSpPr/>
          <p:nvPr userDrawn="1"/>
        </p:nvCxnSpPr>
        <p:spPr>
          <a:xfrm>
            <a:off x="-533400" y="1752600"/>
            <a:ext cx="533400" cy="0"/>
          </a:xfrm>
          <a:prstGeom prst="straightConnector1"/>
          <a:ln w="12700" cmpd="sng">
            <a:solidFill>
              <a:schemeClr val="tx1"/>
            </a:solidFill>
            <a:prstDash val="dash"/>
            <a:headEnd type="none"/>
            <a:tailEnd type="none"/>
          </a:ln>
        </p:spPr>
        <p:style>
          <a:lnRef idx="1">
            <a:schemeClr val="dk1"/>
          </a:lnRef>
          <a:fillRef idx="0">
            <a:schemeClr val="dk1"/>
          </a:fillRef>
          <a:effectRef idx="0">
            <a:schemeClr val="dk1"/>
          </a:effectRef>
          <a:fontRef idx="minor">
            <a:schemeClr val="tx1"/>
          </a:fontRef>
        </p:style>
      </p:cxnSp>
      <p:cxnSp>
        <p:nvCxnSpPr>
          <p:cNvPr id="8" name="Straight Arrow Connector 7"/>
          <p:cNvCxnSpPr/>
          <p:nvPr userDrawn="1"/>
        </p:nvCxnSpPr>
        <p:spPr>
          <a:xfrm flipV="1">
            <a:off x="-533400" y="1371600"/>
            <a:ext cx="0" cy="381000"/>
          </a:xfrm>
          <a:prstGeom prst="straightConnector1"/>
          <a:ln w="12700" cmpd="sng">
            <a:solidFill>
              <a:schemeClr val="tx1"/>
            </a:solidFill>
            <a:prstDash val="dash"/>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userDrawn="1"/>
        </p:nvCxnSpPr>
        <p:spPr>
          <a:xfrm>
            <a:off x="-1828800" y="1371600"/>
            <a:ext cx="18288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2" name="TextBox 11"/>
          <p:cNvSpPr txBox="1"/>
          <p:nvPr userDrawn="1"/>
        </p:nvSpPr>
        <p:spPr>
          <a:xfrm>
            <a:off x="9448800" y="8215"/>
            <a:ext cx="3124200" cy="3785651"/>
          </a:xfrm>
          <a:prstGeom prst="rect"/>
          <a:noFill/>
        </p:spPr>
        <p:txBody>
          <a:bodyPr wrap="square" lIns="304800" tIns="0" rIns="304800" bIns="304800" rtlCol="0">
            <a:spAutoFit/>
          </a:bodyPr>
          <a:lstStyle/>
          <a:p>
            <a:pPr>
              <a:defRPr/>
            </a:pPr>
            <a:r>
              <a:rPr lang="en-US" b="1" dirty="1">
                <a:solidFill>
                  <a:srgbClr val="004E9C"/>
                </a:solidFill>
                <a:cs typeface="Arial"/>
              </a:rPr>
              <a:t>Title with</a:t>
            </a:r>
          </a:p>
          <a:p>
            <a:pPr>
              <a:defRPr/>
            </a:pPr>
            <a:r>
              <a:rPr lang="en-US" b="1" dirty="1">
                <a:solidFill>
                  <a:srgbClr val="004E9C"/>
                </a:solidFill>
                <a:cs typeface="Arial"/>
              </a:rPr>
              <a:t>2 Column Content</a:t>
            </a:r>
            <a:br>
              <a:rPr lang="en-US" b="1" dirty="1">
                <a:solidFill>
                  <a:srgbClr val="004E9C"/>
                </a:solidFill>
                <a:cs typeface="Arial"/>
              </a:rPr>
            </a:br>
            <a:r>
              <a:rPr lang="en-US" dirty="1">
                <a:solidFill>
                  <a:srgbClr val="004E9C"/>
                </a:solidFill>
                <a:cs typeface="Arial"/>
              </a:rPr>
              <a:t>(Comparison Numbers)</a:t>
            </a:r>
            <a:r>
              <a:rPr lang="en-US" b="1" dirty="1">
                <a:solidFill>
                  <a:srgbClr val="004E9C"/>
                </a:solidFill>
                <a:cs typeface="Arial"/>
              </a:rPr>
              <a:t> </a:t>
            </a:r>
            <a:br>
              <a:rPr lang="en-US" b="1" dirty="1">
                <a:solidFill>
                  <a:srgbClr val="004E9C"/>
                </a:solidFill>
                <a:cs typeface="Arial"/>
              </a:rPr>
            </a:br>
            <a:br>
              <a:rPr lang="en-US" dirty="1">
                <a:solidFill>
                  <a:srgbClr val="004E9C"/>
                </a:solidFill>
                <a:cs typeface="Arial"/>
              </a:rPr>
            </a:br>
            <a:r>
              <a:rPr lang="en-US" sz="1200" dirty="1">
                <a:solidFill>
                  <a:srgbClr val="004E9C"/>
                </a:solidFill>
                <a:cs typeface="Arial"/>
              </a:rPr>
              <a:t>Be concise. Try an avoid having titles that span more than 2 lines.</a:t>
            </a:r>
          </a:p>
          <a:p>
            <a:pPr>
              <a:defRPr/>
            </a:pPr>
            <a:endParaRPr lang="en-US" sz="1200">
              <a:solidFill>
                <a:srgbClr val="004E9C"/>
              </a:solidFill>
              <a:cs typeface="Arial"/>
            </a:endParaRPr>
          </a:p>
          <a:p>
            <a:pPr>
              <a:defRPr/>
            </a:pPr>
            <a:r>
              <a:rPr lang="en-US" sz="1200" dirty="1">
                <a:solidFill>
                  <a:srgbClr val="004E9C"/>
                </a:solidFill>
                <a:cs typeface="Arial"/>
              </a:rPr>
              <a:t>Try and avoid cramming in too much content in the content area. Consider breaking content over multiple slides if possible.</a:t>
            </a:r>
          </a:p>
          <a:p>
            <a:pPr>
              <a:defRPr/>
            </a:pPr>
            <a:endParaRPr lang="en-US" sz="1200">
              <a:solidFill>
                <a:srgbClr val="004E9C"/>
              </a:solidFill>
              <a:cs typeface="Arial"/>
            </a:endParaRPr>
          </a:p>
          <a:p>
            <a:pPr>
              <a:defRPr/>
            </a:pPr>
            <a:r>
              <a:rPr lang="en-US" sz="1200" dirty="1">
                <a:solidFill>
                  <a:srgbClr val="004E9C"/>
                </a:solidFill>
                <a:cs typeface="Arial"/>
              </a:rPr>
              <a:t>See alignment instruction on the</a:t>
            </a:r>
          </a:p>
          <a:p>
            <a:pPr>
              <a:defRPr/>
            </a:pPr>
            <a:r>
              <a:rPr lang="en-US" sz="1200" dirty="1">
                <a:solidFill>
                  <a:srgbClr val="004E9C"/>
                </a:solidFill>
                <a:cs typeface="Arial"/>
              </a:rPr>
              <a:t>left of this slide.</a:t>
            </a:r>
          </a:p>
          <a:p>
            <a:pPr>
              <a:defRPr/>
            </a:pPr>
            <a:endParaRPr lang="en-US" sz="1200">
              <a:solidFill>
                <a:srgbClr val="004E9C"/>
              </a:solidFill>
              <a:cs typeface="Arial"/>
            </a:endParaRPr>
          </a:p>
          <a:p>
            <a:pPr>
              <a:defRPr/>
            </a:pPr>
            <a:r>
              <a:rPr lang="en-US" sz="1200" b="1" dirty="1">
                <a:solidFill>
                  <a:srgbClr val="004E9C"/>
                </a:solidFill>
                <a:cs typeface="Arial"/>
              </a:rPr>
              <a:t>Note:</a:t>
            </a:r>
            <a:r>
              <a:rPr lang="en-US" sz="1200" dirty="1">
                <a:solidFill>
                  <a:srgbClr val="004E9C"/>
                </a:solidFill>
                <a:cs typeface="Arial"/>
              </a:rPr>
              <a:t> You can place images &amp; charts inside content areas too.</a:t>
            </a:r>
          </a:p>
        </p:txBody>
      </p:sp>
      <p:cxnSp>
        <p:nvCxnSpPr>
          <p:cNvPr id="24" name="Straight Connector 23"/>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7" name="Straight Connector 26"/>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8" name="Straight Connector 27"/>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9" name="Straight Connector 28"/>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0" name="Straight Connector 29"/>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1" name="Straight Connector 30"/>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sp>
        <p:nvSpPr>
          <p:cNvPr id="21" name="Content Placeholder 2"/>
          <p:cNvSpPr>
            <a:spLocks noGrp="1"/>
          </p:cNvSpPr>
          <p:nvPr>
            <p:ph idx="11"/>
          </p:nvPr>
        </p:nvSpPr>
        <p:spPr>
          <a:xfrm>
            <a:off x="4724400" y="1752600"/>
            <a:ext cx="3657600" cy="4038601"/>
          </a:xfrm>
          <a:prstGeom prst="rect"/>
        </p:spPr>
        <p:txBody>
          <a:bodyPr lIns="0" tIns="0" rIns="0" bIns="0">
            <a:normAutofit/>
          </a:bodyPr>
          <a:lstStyle>
            <a:lvl1pPr marL="254000" indent="-254000">
              <a:lnSpc>
                <a:spcPct val="122000"/>
              </a:lnSpc>
              <a:spcBef>
                <a:spcPct val="0"/>
              </a:spcBef>
              <a:spcAft>
                <a:spcPct val="0"/>
              </a:spcAft>
              <a:buClr>
                <a:schemeClr val="tx2"/>
              </a:buClr>
              <a:buSzTx/>
              <a:buFont typeface="+mj-lt"/>
              <a:buAutoNum type="arabicPeriod" startAt="1"/>
              <a:defRPr sz="1800">
                <a:latin typeface="Arial" pitchFamily="34" charset="0"/>
                <a:cs typeface="Arial" pitchFamily="34" charset="0"/>
              </a:defRPr>
            </a:lvl1pPr>
            <a:lvl2pPr marL="508000" indent="-254000">
              <a:lnSpc>
                <a:spcPct val="122000"/>
              </a:lnSpc>
              <a:spcBef>
                <a:spcPct val="0"/>
              </a:spcBef>
              <a:spcAft>
                <a:spcPct val="0"/>
              </a:spcAft>
              <a:buClr>
                <a:schemeClr val="tx2"/>
              </a:buClr>
              <a:buSzTx/>
              <a:buFont typeface="+mj-lt"/>
              <a:buAutoNum type="alphaLcPeriod" startAt="1"/>
              <a:defRPr sz="1800">
                <a:latin typeface="Arial" pitchFamily="34" charset="0"/>
                <a:cs typeface="Arial" pitchFamily="34" charset="0"/>
              </a:defRPr>
            </a:lvl2pPr>
            <a:lvl3pPr marL="762000" indent="-254000">
              <a:lnSpc>
                <a:spcPct val="122000"/>
              </a:lnSpc>
              <a:spcBef>
                <a:spcPct val="0"/>
              </a:spcBef>
              <a:spcAft>
                <a:spcPct val="0"/>
              </a:spcAft>
              <a:buSzTx/>
              <a:buFont typeface="+mj-lt"/>
              <a:buAutoNum type="romanLcPeriod" startAt="1"/>
              <a:defRPr sz="1800">
                <a:latin typeface="Arial" pitchFamily="34" charset="0"/>
                <a:cs typeface="Arial" pitchFamily="34" charset="0"/>
              </a:defRPr>
            </a:lvl3pPr>
            <a:lvl4pPr>
              <a:lnSpc>
                <a:spcPct val="122000"/>
              </a:lnSpc>
              <a:spcBef>
                <a:spcPct val="0"/>
              </a:spcBef>
              <a:spcAft>
                <a:spcPct val="0"/>
              </a:spcAft>
              <a:defRPr sz="1800">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20" name="TextBox 19"/>
          <p:cNvSpPr txBox="1"/>
          <p:nvPr userDrawn="1"/>
        </p:nvSpPr>
        <p:spPr>
          <a:xfrm>
            <a:off x="-3048000" y="990600"/>
            <a:ext cx="2514600" cy="1990288"/>
          </a:xfrm>
          <a:prstGeom prst="rect"/>
          <a:noFill/>
        </p:spPr>
        <p:txBody>
          <a:bodyPr wrap="square" lIns="254000" tIns="254000" rIns="254000" bIns="254000" rtlCol="0">
            <a:spAutoFit/>
          </a:bodyPr>
          <a:lstStyle/>
          <a:p>
            <a:r>
              <a:rPr lang="en-US" sz="1200" b="1" dirty="1">
                <a:solidFill>
                  <a:srgbClr val="004E9C"/>
                </a:solidFill>
                <a:cs typeface="Arial"/>
              </a:rPr>
              <a:t>Alignment:</a:t>
            </a:r>
          </a:p>
          <a:p>
            <a:endParaRPr lang="en-US" sz="1200" b="1">
              <a:solidFill>
                <a:srgbClr val="004E9C"/>
              </a:solidFill>
              <a:cs typeface="Arial"/>
            </a:endParaRPr>
          </a:p>
          <a:p>
            <a:r>
              <a:rPr lang="en-US" sz="1200" dirty="1">
                <a:solidFill>
                  <a:srgbClr val="004E9C"/>
                </a:solidFill>
                <a:cs typeface="Arial"/>
              </a:rPr>
              <a:t>If your title only spans one line and you need more space in the content area you can extend the height of the content box so that the top edge aligns with this arrow.</a:t>
            </a:r>
          </a:p>
        </p:txBody>
      </p:sp>
      <p:pic>
        <p:nvPicPr>
          <p:cNvPr id="23" name="Picture 22"/>
          <p:cNvPicPr>
            <a:picLocks noChangeAspect="1"/>
          </p:cNvPicPr>
          <p:nvPr userDrawn="1"/>
        </p:nvPicPr>
        <p:blipFill>
          <a:blip r:embed="rId2"/>
          <a:srcRect/>
          <a:stretch>
            <a:fillRect/>
          </a:stretch>
        </p:blipFill>
        <p:spPr>
          <a:xfrm>
            <a:off x="0" y="6705600"/>
            <a:ext cx="9144000" cy="152400"/>
          </a:xfrm>
          <a:prstGeom prst="rect"/>
        </p:spPr>
      </p:pic>
      <p:pic>
        <p:nvPicPr>
          <p:cNvPr id="32" name="Picture 31"/>
          <p:cNvPicPr>
            <a:picLocks noChangeAspect="1"/>
          </p:cNvPicPr>
          <p:nvPr userDrawn="1"/>
        </p:nvPicPr>
        <p:blipFill>
          <a:blip r:embed="rId3"/>
          <a:srcRect/>
          <a:stretch>
            <a:fillRect/>
          </a:stretch>
        </p:blipFill>
        <p:spPr>
          <a:xfrm>
            <a:off x="6972300" y="6019800"/>
            <a:ext cx="1714500" cy="431800"/>
          </a:xfrm>
          <a:prstGeom prst="rect"/>
        </p:spPr>
      </p:pic>
      <p:sp>
        <p:nvSpPr>
          <p:cNvPr id="22"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121353256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ison with Subtitle">
    <p:bg>
      <p:bgPr>
        <a:solidFill>
          <a:srgbClr val="FFFFFF"/>
        </a:solidFill>
        <a:effectLst/>
      </p:bgPr>
    </p:bg>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762000" y="685800"/>
            <a:ext cx="7620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14" name="Text Placeholder 3"/>
          <p:cNvSpPr>
            <a:spLocks noGrp="1"/>
          </p:cNvSpPr>
          <p:nvPr>
            <p:ph type="body" sz="quarter" idx="12" hasCustomPrompt="1"/>
          </p:nvPr>
        </p:nvSpPr>
        <p:spPr>
          <a:xfrm>
            <a:off x="762000" y="1600200"/>
            <a:ext cx="7620000" cy="368300"/>
          </a:xfrm>
          <a:prstGeom prst="rect"/>
        </p:spPr>
        <p:txBody>
          <a:bodyPr lIns="0" tIns="25400" rIns="0" bIns="0" anchor="t" anchorCtr="0">
            <a:normAutofit/>
          </a:bodyPr>
          <a:lstStyle>
            <a:lvl1pPr marL="0" indent="0">
              <a:buNone/>
              <a:defRPr sz="2200" b="1" spc="-50" baseline="0">
                <a:solidFill>
                  <a:srgbClr val="000000"/>
                </a:solidFill>
              </a:defRPr>
            </a:lvl1pPr>
          </a:lstStyle>
          <a:p>
            <a:pPr lvl="0"/>
            <a:r>
              <a:rPr lang="en-US" dirty="1"/>
              <a:t>Click to edit subtitle</a:t>
            </a:r>
          </a:p>
        </p:txBody>
      </p:sp>
      <p:sp>
        <p:nvSpPr>
          <p:cNvPr id="15" name="Content Placeholder 2"/>
          <p:cNvSpPr>
            <a:spLocks noGrp="1"/>
          </p:cNvSpPr>
          <p:nvPr>
            <p:ph idx="13"/>
          </p:nvPr>
        </p:nvSpPr>
        <p:spPr>
          <a:xfrm>
            <a:off x="762000" y="2057400"/>
            <a:ext cx="3657600" cy="3733800"/>
          </a:xfrm>
          <a:prstGeom prst="rect"/>
        </p:spPr>
        <p:txBody>
          <a:bodyPr lIns="0" tIns="25400" rIns="0" bIns="0">
            <a:normAutofit/>
          </a:bodyPr>
          <a:lstStyle>
            <a:lvl1pPr>
              <a:lnSpc>
                <a:spcPct val="122000"/>
              </a:lnSpc>
              <a:spcBef>
                <a:spcPct val="0"/>
              </a:spcBef>
              <a:spcAft>
                <a:spcPct val="0"/>
              </a:spcAft>
              <a:buClr>
                <a:schemeClr val="accent3"/>
              </a:buClr>
              <a:defRPr>
                <a:latin typeface="Arial" pitchFamily="34" charset="0"/>
                <a:cs typeface="Arial" pitchFamily="34" charset="0"/>
              </a:defRPr>
            </a:lvl1pPr>
            <a:lvl2pPr>
              <a:lnSpc>
                <a:spcPct val="122000"/>
              </a:lnSpc>
              <a:spcBef>
                <a:spcPct val="0"/>
              </a:spcBef>
              <a:spcAft>
                <a:spcPct val="0"/>
              </a:spcAft>
              <a:defRPr>
                <a:latin typeface="Arial" pitchFamily="34" charset="0"/>
                <a:cs typeface="Arial" pitchFamily="34" charset="0"/>
              </a:defRPr>
            </a:lvl2pPr>
            <a:lvl3pPr>
              <a:lnSpc>
                <a:spcPct val="122000"/>
              </a:lnSpc>
              <a:spcBef>
                <a:spcPct val="0"/>
              </a:spcBef>
              <a:spcAft>
                <a:spcPct val="0"/>
              </a:spcAft>
              <a:defRPr>
                <a:latin typeface="Arial" pitchFamily="34" charset="0"/>
                <a:cs typeface="Arial" pitchFamily="34" charset="0"/>
              </a:defRPr>
            </a:lvl3pPr>
            <a:lvl4pPr>
              <a:lnSpc>
                <a:spcPct val="122000"/>
              </a:lnSpc>
              <a:spcBef>
                <a:spcPct val="0"/>
              </a:spcBef>
              <a:spcAft>
                <a:spcPct val="0"/>
              </a:spcAft>
              <a:defRPr>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baseline="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18" name="Content Placeholder 2"/>
          <p:cNvSpPr>
            <a:spLocks noGrp="1"/>
          </p:cNvSpPr>
          <p:nvPr>
            <p:ph idx="14"/>
          </p:nvPr>
        </p:nvSpPr>
        <p:spPr>
          <a:xfrm>
            <a:off x="4724400" y="2057400"/>
            <a:ext cx="3657600" cy="3733800"/>
          </a:xfrm>
          <a:prstGeom prst="rect"/>
        </p:spPr>
        <p:txBody>
          <a:bodyPr lIns="0" tIns="25400" rIns="0" bIns="0">
            <a:normAutofit/>
          </a:bodyPr>
          <a:lstStyle>
            <a:lvl1pPr>
              <a:lnSpc>
                <a:spcPct val="122000"/>
              </a:lnSpc>
              <a:spcBef>
                <a:spcPct val="0"/>
              </a:spcBef>
              <a:spcAft>
                <a:spcPct val="0"/>
              </a:spcAft>
              <a:buClr>
                <a:schemeClr val="accent3"/>
              </a:buClr>
              <a:defRPr>
                <a:latin typeface="Arial" pitchFamily="34" charset="0"/>
                <a:cs typeface="Arial" pitchFamily="34" charset="0"/>
              </a:defRPr>
            </a:lvl1pPr>
            <a:lvl2pPr>
              <a:lnSpc>
                <a:spcPct val="122000"/>
              </a:lnSpc>
              <a:spcBef>
                <a:spcPct val="0"/>
              </a:spcBef>
              <a:spcAft>
                <a:spcPct val="0"/>
              </a:spcAft>
              <a:defRPr>
                <a:latin typeface="Arial" pitchFamily="34" charset="0"/>
                <a:cs typeface="Arial" pitchFamily="34" charset="0"/>
              </a:defRPr>
            </a:lvl2pPr>
            <a:lvl3pPr>
              <a:lnSpc>
                <a:spcPct val="122000"/>
              </a:lnSpc>
              <a:spcBef>
                <a:spcPct val="0"/>
              </a:spcBef>
              <a:spcAft>
                <a:spcPct val="0"/>
              </a:spcAft>
              <a:defRPr>
                <a:latin typeface="Arial" pitchFamily="34" charset="0"/>
                <a:cs typeface="Arial" pitchFamily="34" charset="0"/>
              </a:defRPr>
            </a:lvl3pPr>
            <a:lvl4pPr>
              <a:lnSpc>
                <a:spcPct val="122000"/>
              </a:lnSpc>
              <a:spcBef>
                <a:spcPct val="0"/>
              </a:spcBef>
              <a:spcAft>
                <a:spcPct val="0"/>
              </a:spcAft>
              <a:defRPr>
                <a:latin typeface="Arial" pitchFamily="34" charset="0"/>
                <a:cs typeface="Arial" pitchFamily="34" charset="0"/>
              </a:defRPr>
            </a:lvl4pPr>
            <a:lvl5pPr marL="1270000" marR="0" indent="-28575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baseline="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21" name="TextBox 20"/>
          <p:cNvSpPr txBox="1"/>
          <p:nvPr userDrawn="1"/>
        </p:nvSpPr>
        <p:spPr>
          <a:xfrm>
            <a:off x="9448800" y="8215"/>
            <a:ext cx="3124200" cy="3330826"/>
          </a:xfrm>
          <a:prstGeom prst="rect"/>
          <a:noFill/>
        </p:spPr>
        <p:txBody>
          <a:bodyPr wrap="square" lIns="304800" tIns="0" rIns="304800" bIns="304800" rtlCol="0">
            <a:spAutoFit/>
          </a:bodyPr>
          <a:lstStyle/>
          <a:p>
            <a:pPr>
              <a:defRPr/>
            </a:pPr>
            <a:r>
              <a:rPr lang="en-US" b="1" dirty="1">
                <a:solidFill>
                  <a:srgbClr val="004E9C"/>
                </a:solidFill>
                <a:cs typeface="Arial"/>
              </a:rPr>
              <a:t>Title, Subtitle &amp;</a:t>
            </a:r>
          </a:p>
          <a:p>
            <a:pPr>
              <a:defRPr/>
            </a:pPr>
            <a:r>
              <a:rPr lang="en-US" b="1" dirty="1">
                <a:solidFill>
                  <a:srgbClr val="004E9C"/>
                </a:solidFill>
                <a:cs typeface="Arial"/>
              </a:rPr>
              <a:t>2 Column Content</a:t>
            </a:r>
          </a:p>
          <a:p>
            <a:pPr>
              <a:defRPr/>
            </a:pPr>
            <a:r>
              <a:rPr lang="en-US" dirty="1">
                <a:solidFill>
                  <a:srgbClr val="004E9C"/>
                </a:solidFill>
                <a:cs typeface="Arial"/>
              </a:rPr>
              <a:t>(Comparison)</a:t>
            </a:r>
            <a:br>
              <a:rPr lang="en-US" b="1" dirty="1">
                <a:solidFill>
                  <a:srgbClr val="004E9C"/>
                </a:solidFill>
                <a:cs typeface="Arial"/>
              </a:rPr>
            </a:br>
            <a:br>
              <a:rPr lang="en-US" dirty="1">
                <a:solidFill>
                  <a:srgbClr val="004E9C"/>
                </a:solidFill>
                <a:cs typeface="Arial"/>
              </a:rPr>
            </a:br>
            <a:r>
              <a:rPr lang="en-US" sz="1200" dirty="1">
                <a:solidFill>
                  <a:srgbClr val="004E9C"/>
                </a:solidFill>
                <a:cs typeface="Arial"/>
              </a:rPr>
              <a:t>Be concise. Try an avoid having titles that span more than 2 lines.</a:t>
            </a:r>
          </a:p>
          <a:p>
            <a:pPr>
              <a:defRPr/>
            </a:pPr>
            <a:endParaRPr lang="en-US" sz="1200">
              <a:solidFill>
                <a:srgbClr val="004E9C"/>
              </a:solidFill>
              <a:cs typeface="Arial"/>
            </a:endParaRPr>
          </a:p>
          <a:p>
            <a:pPr>
              <a:defRPr/>
            </a:pPr>
            <a:r>
              <a:rPr lang="en-US" sz="1200" dirty="1">
                <a:solidFill>
                  <a:srgbClr val="004E9C"/>
                </a:solidFill>
                <a:cs typeface="Arial"/>
              </a:rPr>
              <a:t>Try and avoid cramming in too much content in the content area. Consider breaking content over multiple slides if possible.</a:t>
            </a:r>
          </a:p>
          <a:p>
            <a:pPr>
              <a:defRPr/>
            </a:pPr>
            <a:endParaRPr lang="en-US" sz="1200">
              <a:solidFill>
                <a:srgbClr val="004E9C"/>
              </a:solidFill>
              <a:cs typeface="Arial"/>
            </a:endParaRPr>
          </a:p>
          <a:p>
            <a:pPr>
              <a:defRPr/>
            </a:pPr>
            <a:r>
              <a:rPr lang="en-US" sz="1200" b="1" dirty="1">
                <a:solidFill>
                  <a:srgbClr val="004E9C"/>
                </a:solidFill>
                <a:cs typeface="Arial"/>
              </a:rPr>
              <a:t>Note:</a:t>
            </a:r>
            <a:r>
              <a:rPr lang="en-US" sz="1200" dirty="1">
                <a:solidFill>
                  <a:srgbClr val="004E9C"/>
                </a:solidFill>
                <a:cs typeface="Arial"/>
              </a:rPr>
              <a:t> You can place images &amp; charts inside content areas too.</a:t>
            </a:r>
          </a:p>
        </p:txBody>
      </p:sp>
      <p:cxnSp>
        <p:nvCxnSpPr>
          <p:cNvPr id="30" name="Straight Connector 29"/>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1" name="Straight Connector 30"/>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2" name="Straight Connector 31"/>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3" name="Straight Connector 32"/>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4" name="Straight Connector 33"/>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5" name="Straight Connector 34"/>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6" name="Straight Connector 35"/>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7" name="Straight Connector 36"/>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19" name="Picture 18"/>
          <p:cNvPicPr>
            <a:picLocks noChangeAspect="1"/>
          </p:cNvPicPr>
          <p:nvPr userDrawn="1"/>
        </p:nvPicPr>
        <p:blipFill>
          <a:blip r:embed="rId2"/>
          <a:srcRect/>
          <a:stretch>
            <a:fillRect/>
          </a:stretch>
        </p:blipFill>
        <p:spPr>
          <a:xfrm>
            <a:off x="0" y="6705600"/>
            <a:ext cx="9144000" cy="152400"/>
          </a:xfrm>
          <a:prstGeom prst="rect"/>
        </p:spPr>
      </p:pic>
      <p:pic>
        <p:nvPicPr>
          <p:cNvPr id="22" name="Picture 21"/>
          <p:cNvPicPr>
            <a:picLocks noChangeAspect="1"/>
          </p:cNvPicPr>
          <p:nvPr userDrawn="1"/>
        </p:nvPicPr>
        <p:blipFill>
          <a:blip r:embed="rId3"/>
          <a:srcRect/>
          <a:stretch>
            <a:fillRect/>
          </a:stretch>
        </p:blipFill>
        <p:spPr>
          <a:xfrm>
            <a:off x="6972300" y="6019800"/>
            <a:ext cx="1714500" cy="431800"/>
          </a:xfrm>
          <a:prstGeom prst="rect"/>
        </p:spPr>
      </p:pic>
      <p:sp>
        <p:nvSpPr>
          <p:cNvPr id="17"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1118870965"/>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ison with Subtitle (Numbers)">
    <p:bg>
      <p:bgPr>
        <a:solidFill>
          <a:srgbClr val="FFFFFF"/>
        </a:solidFill>
        <a:effectLst/>
      </p:bgPr>
    </p:bg>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762000" y="685800"/>
            <a:ext cx="7620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14" name="Text Placeholder 3"/>
          <p:cNvSpPr>
            <a:spLocks noGrp="1"/>
          </p:cNvSpPr>
          <p:nvPr>
            <p:ph type="body" sz="quarter" idx="12" hasCustomPrompt="1"/>
          </p:nvPr>
        </p:nvSpPr>
        <p:spPr>
          <a:xfrm>
            <a:off x="762000" y="1600200"/>
            <a:ext cx="7620000" cy="368300"/>
          </a:xfrm>
          <a:prstGeom prst="rect"/>
        </p:spPr>
        <p:txBody>
          <a:bodyPr lIns="0" tIns="25400" rIns="0" bIns="0" anchor="t" anchorCtr="0">
            <a:normAutofit/>
          </a:bodyPr>
          <a:lstStyle>
            <a:lvl1pPr marL="0" indent="0">
              <a:buNone/>
              <a:defRPr sz="2200" b="1" spc="-50" baseline="0">
                <a:solidFill>
                  <a:srgbClr val="000000"/>
                </a:solidFill>
              </a:defRPr>
            </a:lvl1pPr>
          </a:lstStyle>
          <a:p>
            <a:pPr lvl="0"/>
            <a:r>
              <a:rPr lang="en-US" dirty="1"/>
              <a:t>Click to edit subtitle</a:t>
            </a:r>
          </a:p>
        </p:txBody>
      </p:sp>
      <p:sp>
        <p:nvSpPr>
          <p:cNvPr id="15" name="Content Placeholder 2"/>
          <p:cNvSpPr>
            <a:spLocks noGrp="1"/>
          </p:cNvSpPr>
          <p:nvPr>
            <p:ph idx="13"/>
          </p:nvPr>
        </p:nvSpPr>
        <p:spPr>
          <a:xfrm>
            <a:off x="762000" y="2057400"/>
            <a:ext cx="3657600" cy="3733800"/>
          </a:xfrm>
          <a:prstGeom prst="rect"/>
        </p:spPr>
        <p:txBody>
          <a:bodyPr lIns="0" tIns="25400" rIns="0" bIns="0">
            <a:normAutofit/>
          </a:bodyPr>
          <a:lstStyle>
            <a:lvl1pPr marL="0" indent="-254000">
              <a:lnSpc>
                <a:spcPct val="122000"/>
              </a:lnSpc>
              <a:spcBef>
                <a:spcPct val="0"/>
              </a:spcBef>
              <a:spcAft>
                <a:spcPct val="0"/>
              </a:spcAft>
              <a:buClr>
                <a:schemeClr val="tx2"/>
              </a:buClr>
              <a:buSzTx/>
              <a:buFont typeface="+mj-lt"/>
              <a:buAutoNum type="arabicPeriod" startAt="1"/>
              <a:defRPr>
                <a:latin typeface="Arial" pitchFamily="34" charset="0"/>
                <a:cs typeface="Arial" pitchFamily="34" charset="0"/>
              </a:defRPr>
            </a:lvl1pPr>
            <a:lvl2pPr marL="508000" indent="-254000">
              <a:lnSpc>
                <a:spcPct val="122000"/>
              </a:lnSpc>
              <a:spcBef>
                <a:spcPct val="0"/>
              </a:spcBef>
              <a:spcAft>
                <a:spcPct val="0"/>
              </a:spcAft>
              <a:buClr>
                <a:schemeClr val="tx2"/>
              </a:buClr>
              <a:buSzTx/>
              <a:buFont typeface="+mj-lt"/>
              <a:buAutoNum type="alphaLcPeriod" startAt="1"/>
              <a:defRPr>
                <a:latin typeface="Arial" pitchFamily="34" charset="0"/>
                <a:cs typeface="Arial" pitchFamily="34" charset="0"/>
              </a:defRPr>
            </a:lvl2pPr>
            <a:lvl3pPr marL="762000" indent="-254000">
              <a:lnSpc>
                <a:spcPct val="122000"/>
              </a:lnSpc>
              <a:spcBef>
                <a:spcPct val="0"/>
              </a:spcBef>
              <a:spcAft>
                <a:spcPct val="0"/>
              </a:spcAft>
              <a:buSzTx/>
              <a:buFont typeface="+mj-lt"/>
              <a:buAutoNum type="romanLcPeriod" startAt="1"/>
              <a:defRPr>
                <a:latin typeface="Arial" pitchFamily="34" charset="0"/>
                <a:cs typeface="Arial" pitchFamily="34" charset="0"/>
              </a:defRPr>
            </a:lvl3pPr>
            <a:lvl4pPr marL="1016000" indent="-254000">
              <a:lnSpc>
                <a:spcPct val="122000"/>
              </a:lnSpc>
              <a:spcBef>
                <a:spcPct val="0"/>
              </a:spcBef>
              <a:spcAft>
                <a:spcPct val="0"/>
              </a:spcAft>
              <a:buFont typeface="Arial"/>
              <a:buChar char="–"/>
              <a:defRPr>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buFont typeface="Arial"/>
              <a:buChar char="•"/>
              <a:defRPr sz="1800" baseline="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8" name="Content Placeholder 2"/>
          <p:cNvSpPr>
            <a:spLocks noGrp="1"/>
          </p:cNvSpPr>
          <p:nvPr>
            <p:ph idx="14"/>
          </p:nvPr>
        </p:nvSpPr>
        <p:spPr>
          <a:xfrm>
            <a:off x="4724400" y="2057400"/>
            <a:ext cx="3657600" cy="3733800"/>
          </a:xfrm>
          <a:prstGeom prst="rect"/>
        </p:spPr>
        <p:txBody>
          <a:bodyPr lIns="0" tIns="25400" rIns="0" bIns="0">
            <a:normAutofit/>
          </a:bodyPr>
          <a:lstStyle>
            <a:lvl1pPr marL="0" indent="-254000">
              <a:lnSpc>
                <a:spcPct val="122000"/>
              </a:lnSpc>
              <a:spcBef>
                <a:spcPct val="0"/>
              </a:spcBef>
              <a:spcAft>
                <a:spcPct val="0"/>
              </a:spcAft>
              <a:buClr>
                <a:schemeClr val="tx2"/>
              </a:buClr>
              <a:buSzTx/>
              <a:buFont typeface="+mj-lt"/>
              <a:buAutoNum type="arabicPeriod" startAt="1"/>
              <a:defRPr>
                <a:latin typeface="Arial" pitchFamily="34" charset="0"/>
                <a:cs typeface="Arial" pitchFamily="34" charset="0"/>
              </a:defRPr>
            </a:lvl1pPr>
            <a:lvl2pPr marL="508000" indent="-254000">
              <a:lnSpc>
                <a:spcPct val="122000"/>
              </a:lnSpc>
              <a:spcBef>
                <a:spcPct val="0"/>
              </a:spcBef>
              <a:spcAft>
                <a:spcPct val="0"/>
              </a:spcAft>
              <a:buClr>
                <a:schemeClr val="tx2"/>
              </a:buClr>
              <a:buSzTx/>
              <a:buFont typeface="+mj-lt"/>
              <a:buAutoNum type="alphaLcPeriod" startAt="1"/>
              <a:defRPr>
                <a:latin typeface="Arial" pitchFamily="34" charset="0"/>
                <a:cs typeface="Arial" pitchFamily="34" charset="0"/>
              </a:defRPr>
            </a:lvl2pPr>
            <a:lvl3pPr marL="762000" indent="-254000">
              <a:lnSpc>
                <a:spcPct val="122000"/>
              </a:lnSpc>
              <a:spcBef>
                <a:spcPct val="0"/>
              </a:spcBef>
              <a:spcAft>
                <a:spcPct val="0"/>
              </a:spcAft>
              <a:buSzTx/>
              <a:buFont typeface="+mj-lt"/>
              <a:buAutoNum type="romanLcPeriod" startAt="1"/>
              <a:defRPr>
                <a:latin typeface="Arial" pitchFamily="34" charset="0"/>
                <a:cs typeface="Arial" pitchFamily="34" charset="0"/>
              </a:defRPr>
            </a:lvl3pPr>
            <a:lvl4pPr marL="1016000" indent="-254000">
              <a:lnSpc>
                <a:spcPct val="122000"/>
              </a:lnSpc>
              <a:spcBef>
                <a:spcPct val="0"/>
              </a:spcBef>
              <a:spcAft>
                <a:spcPct val="0"/>
              </a:spcAft>
              <a:buFont typeface="Arial"/>
              <a:buChar char="–"/>
              <a:defRPr>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buFont typeface="Arial"/>
              <a:buChar char="•"/>
              <a:defRPr sz="1800" baseline="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12" name="TextBox 11"/>
          <p:cNvSpPr txBox="1"/>
          <p:nvPr userDrawn="1"/>
        </p:nvSpPr>
        <p:spPr>
          <a:xfrm>
            <a:off x="9448800" y="8215"/>
            <a:ext cx="3124200" cy="3330826"/>
          </a:xfrm>
          <a:prstGeom prst="rect"/>
          <a:noFill/>
        </p:spPr>
        <p:txBody>
          <a:bodyPr wrap="square" lIns="304800" tIns="0" rIns="304800" bIns="304800" rtlCol="0">
            <a:spAutoFit/>
          </a:bodyPr>
          <a:lstStyle/>
          <a:p>
            <a:pPr>
              <a:defRPr/>
            </a:pPr>
            <a:r>
              <a:rPr lang="en-US" b="1" dirty="1">
                <a:solidFill>
                  <a:srgbClr val="004E9C"/>
                </a:solidFill>
                <a:cs typeface="Arial"/>
              </a:rPr>
              <a:t>Title, Subtitle &amp;</a:t>
            </a:r>
          </a:p>
          <a:p>
            <a:pPr>
              <a:defRPr/>
            </a:pPr>
            <a:r>
              <a:rPr lang="en-US" b="1" dirty="1">
                <a:solidFill>
                  <a:srgbClr val="004E9C"/>
                </a:solidFill>
                <a:cs typeface="Arial"/>
              </a:rPr>
              <a:t>2 Column Content</a:t>
            </a:r>
          </a:p>
          <a:p>
            <a:pPr>
              <a:defRPr/>
            </a:pPr>
            <a:r>
              <a:rPr lang="en-US" dirty="1">
                <a:solidFill>
                  <a:srgbClr val="004E9C"/>
                </a:solidFill>
                <a:cs typeface="Arial"/>
              </a:rPr>
              <a:t>(Numbers)</a:t>
            </a:r>
            <a:br>
              <a:rPr lang="en-US" b="1" dirty="1">
                <a:solidFill>
                  <a:srgbClr val="004E9C"/>
                </a:solidFill>
                <a:cs typeface="Arial"/>
              </a:rPr>
            </a:br>
            <a:br>
              <a:rPr lang="en-US" dirty="1">
                <a:solidFill>
                  <a:srgbClr val="004E9C"/>
                </a:solidFill>
                <a:cs typeface="Arial"/>
              </a:rPr>
            </a:br>
            <a:r>
              <a:rPr lang="en-US" sz="1200" dirty="1">
                <a:solidFill>
                  <a:srgbClr val="004E9C"/>
                </a:solidFill>
                <a:cs typeface="Arial"/>
              </a:rPr>
              <a:t>Be concise. Try an avoid having titles that span more than 2 lines.</a:t>
            </a:r>
          </a:p>
          <a:p>
            <a:pPr>
              <a:defRPr/>
            </a:pPr>
            <a:endParaRPr lang="en-US" sz="1200">
              <a:solidFill>
                <a:srgbClr val="004E9C"/>
              </a:solidFill>
              <a:cs typeface="Arial"/>
            </a:endParaRPr>
          </a:p>
          <a:p>
            <a:pPr>
              <a:defRPr/>
            </a:pPr>
            <a:r>
              <a:rPr lang="en-US" sz="1200" dirty="1">
                <a:solidFill>
                  <a:srgbClr val="004E9C"/>
                </a:solidFill>
                <a:cs typeface="Arial"/>
              </a:rPr>
              <a:t>Try and avoid cramming in too much content in the content area. Consider breaking content over multiple slides if possible.</a:t>
            </a:r>
          </a:p>
          <a:p>
            <a:pPr>
              <a:defRPr/>
            </a:pPr>
            <a:endParaRPr lang="en-US" sz="1200">
              <a:solidFill>
                <a:srgbClr val="004E9C"/>
              </a:solidFill>
              <a:cs typeface="Arial"/>
            </a:endParaRPr>
          </a:p>
          <a:p>
            <a:pPr>
              <a:defRPr/>
            </a:pPr>
            <a:r>
              <a:rPr lang="en-US" sz="1200" b="1" dirty="1">
                <a:solidFill>
                  <a:srgbClr val="004E9C"/>
                </a:solidFill>
                <a:cs typeface="Arial"/>
              </a:rPr>
              <a:t>Note:</a:t>
            </a:r>
            <a:r>
              <a:rPr lang="en-US" sz="1200" dirty="1">
                <a:solidFill>
                  <a:srgbClr val="004E9C"/>
                </a:solidFill>
                <a:cs typeface="Arial"/>
              </a:rPr>
              <a:t> You can place images &amp; charts inside content areas too.</a:t>
            </a:r>
          </a:p>
        </p:txBody>
      </p:sp>
      <p:cxnSp>
        <p:nvCxnSpPr>
          <p:cNvPr id="25" name="Straight Connector 24"/>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7" name="Straight Connector 26"/>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8" name="Straight Connector 27"/>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9" name="Straight Connector 28"/>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0" name="Straight Connector 29"/>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1" name="Straight Connector 30"/>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2" name="Straight Connector 31"/>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18" name="Picture 17"/>
          <p:cNvPicPr>
            <a:picLocks noChangeAspect="1"/>
          </p:cNvPicPr>
          <p:nvPr userDrawn="1"/>
        </p:nvPicPr>
        <p:blipFill>
          <a:blip r:embed="rId2"/>
          <a:srcRect/>
          <a:stretch>
            <a:fillRect/>
          </a:stretch>
        </p:blipFill>
        <p:spPr>
          <a:xfrm>
            <a:off x="0" y="6705600"/>
            <a:ext cx="9144000" cy="152400"/>
          </a:xfrm>
          <a:prstGeom prst="rect"/>
        </p:spPr>
      </p:pic>
      <p:pic>
        <p:nvPicPr>
          <p:cNvPr id="19" name="Picture 18"/>
          <p:cNvPicPr>
            <a:picLocks noChangeAspect="1"/>
          </p:cNvPicPr>
          <p:nvPr userDrawn="1"/>
        </p:nvPicPr>
        <p:blipFill>
          <a:blip r:embed="rId3"/>
          <a:srcRect/>
          <a:stretch>
            <a:fillRect/>
          </a:stretch>
        </p:blipFill>
        <p:spPr>
          <a:xfrm>
            <a:off x="6972300" y="6019800"/>
            <a:ext cx="1714500" cy="431800"/>
          </a:xfrm>
          <a:prstGeom prst="rect"/>
        </p:spPr>
      </p:pic>
      <p:sp>
        <p:nvSpPr>
          <p:cNvPr id="17"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3685847069"/>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 with Caption">
    <p:bg>
      <p:bgPr>
        <a:solidFill>
          <a:srgbClr val="FFFFFF"/>
        </a:solidFill>
        <a:effectLst/>
      </p:bgPr>
    </p:bg>
    <p:spTree>
      <p:nvGrpSpPr>
        <p:cNvPr id="1" name=""/>
        <p:cNvGrpSpPr/>
        <p:nvPr/>
      </p:nvGrpSpPr>
      <p:grpSpPr>
        <a:xfrm>
          <a:off x="0" y="0"/>
          <a:ext cx="0" cy="0"/>
          <a:chOff x="0" y="0"/>
          <a:chExt cx="0" cy="0"/>
        </a:xfrm>
      </p:grpSpPr>
      <p:sp>
        <p:nvSpPr>
          <p:cNvPr id="45" name="Picture Placeholder 2"/>
          <p:cNvSpPr>
            <a:spLocks noGrp="1"/>
          </p:cNvSpPr>
          <p:nvPr>
            <p:ph type="pic" sz="quarter" idx="18" hasCustomPrompt="1"/>
          </p:nvPr>
        </p:nvSpPr>
        <p:spPr>
          <a:xfrm>
            <a:off x="0" y="0"/>
            <a:ext cx="9144000" cy="6858000"/>
          </a:xfrm>
          <a:prstGeom prst="rect"/>
          <a:solidFill>
            <a:schemeClr val="bg2"/>
          </a:solidFill>
        </p:spPr>
        <p:txBody>
          <a:bodyPr lIns="254000" tIns="254000" rIns="254000" bIns="254000" anchor="t" anchorCtr="0"/>
          <a:lstStyle>
            <a:lvl1pPr marL="0" indent="0" algn="l">
              <a:lnSpc>
                <a:spcPts val="1600"/>
              </a:lnSpc>
              <a:spcBef>
                <a:spcPct val="0"/>
              </a:spcBef>
              <a:buNone/>
              <a:defRPr sz="1300" b="0" i="0" baseline="0">
                <a:solidFill>
                  <a:schemeClr val="tx1"/>
                </a:solidFill>
              </a:defRPr>
            </a:lvl1pPr>
          </a:lstStyle>
          <a:p>
            <a:r>
              <a:rPr lang="en-US" dirty="1"/>
              <a:t>Click on icon to add Image or drag &amp; drop image here.</a:t>
            </a:r>
          </a:p>
        </p:txBody>
      </p:sp>
      <p:sp>
        <p:nvSpPr>
          <p:cNvPr id="25" name="Text Placeholder 23"/>
          <p:cNvSpPr>
            <a:spLocks noGrp="1"/>
          </p:cNvSpPr>
          <p:nvPr>
            <p:ph type="body" idx="12" hasCustomPrompt="1"/>
          </p:nvPr>
        </p:nvSpPr>
        <p:spPr>
          <a:xfrm>
            <a:off x="762000" y="773779"/>
            <a:ext cx="3810000" cy="397545"/>
          </a:xfrm>
          <a:prstGeom prst="rect"/>
        </p:spPr>
        <p:txBody>
          <a:bodyPr vert="horz" wrap="square" lIns="0" tIns="0" rIns="0" bIns="0">
            <a:spAutoFit/>
          </a:bodyPr>
          <a:lstStyle>
            <a:lvl1pPr marL="0" indent="0" algn="l">
              <a:lnSpc>
                <a:spcPts val="3000"/>
              </a:lnSpc>
              <a:spcBef>
                <a:spcPct val="0"/>
              </a:spcBef>
              <a:spcAft>
                <a:spcPct val="0"/>
              </a:spcAft>
              <a:buNone/>
              <a:defRPr sz="3000" b="1" i="0" spc="-80" baseline="0">
                <a:solidFill>
                  <a:schemeClr val="tx1"/>
                </a:solidFill>
              </a:defRPr>
            </a:lvl1pPr>
          </a:lstStyle>
          <a:p>
            <a:pPr lvl="0"/>
            <a:r>
              <a:rPr lang="en-US" dirty="1"/>
              <a:t>Caption</a:t>
            </a:r>
          </a:p>
        </p:txBody>
      </p:sp>
      <p:sp>
        <p:nvSpPr>
          <p:cNvPr id="30" name="Text Placeholder 23"/>
          <p:cNvSpPr>
            <a:spLocks noGrp="1"/>
          </p:cNvSpPr>
          <p:nvPr>
            <p:ph type="body" idx="13" hasCustomPrompt="1"/>
          </p:nvPr>
        </p:nvSpPr>
        <p:spPr>
          <a:xfrm>
            <a:off x="762000" y="5686676"/>
            <a:ext cx="3810000" cy="397545"/>
          </a:xfrm>
          <a:prstGeom prst="rect"/>
        </p:spPr>
        <p:txBody>
          <a:bodyPr vert="horz" wrap="square" lIns="0" tIns="0" rIns="0" bIns="0" anchor="b" anchorCtr="0">
            <a:spAutoFit/>
          </a:bodyPr>
          <a:lstStyle>
            <a:lvl1pPr marL="0" indent="0" algn="l">
              <a:lnSpc>
                <a:spcPts val="3000"/>
              </a:lnSpc>
              <a:spcBef>
                <a:spcPct val="0"/>
              </a:spcBef>
              <a:spcAft>
                <a:spcPct val="0"/>
              </a:spcAft>
              <a:buNone/>
              <a:defRPr sz="3000" b="1" i="0" spc="-80">
                <a:solidFill>
                  <a:schemeClr val="tx1"/>
                </a:solidFill>
              </a:defRPr>
            </a:lvl1pPr>
          </a:lstStyle>
          <a:p>
            <a:pPr lvl="0"/>
            <a:r>
              <a:rPr lang="en-US" dirty="1"/>
              <a:t>Caption</a:t>
            </a:r>
          </a:p>
        </p:txBody>
      </p:sp>
      <p:sp>
        <p:nvSpPr>
          <p:cNvPr id="35" name="Text Placeholder 23"/>
          <p:cNvSpPr>
            <a:spLocks noGrp="1"/>
          </p:cNvSpPr>
          <p:nvPr>
            <p:ph type="body" idx="16" hasCustomPrompt="1"/>
          </p:nvPr>
        </p:nvSpPr>
        <p:spPr>
          <a:xfrm>
            <a:off x="4572000" y="773779"/>
            <a:ext cx="3810000" cy="397545"/>
          </a:xfrm>
          <a:prstGeom prst="rect"/>
        </p:spPr>
        <p:txBody>
          <a:bodyPr vert="horz" wrap="square" lIns="0" tIns="0" rIns="0" bIns="0">
            <a:spAutoFit/>
          </a:bodyPr>
          <a:lstStyle>
            <a:lvl1pPr marL="0" indent="0" algn="r">
              <a:lnSpc>
                <a:spcPts val="3000"/>
              </a:lnSpc>
              <a:spcBef>
                <a:spcPct val="0"/>
              </a:spcBef>
              <a:spcAft>
                <a:spcPct val="0"/>
              </a:spcAft>
              <a:buNone/>
              <a:defRPr sz="3000" b="1" i="0" spc="-80">
                <a:solidFill>
                  <a:schemeClr val="tx1"/>
                </a:solidFill>
              </a:defRPr>
            </a:lvl1pPr>
          </a:lstStyle>
          <a:p>
            <a:pPr lvl="0"/>
            <a:r>
              <a:rPr lang="en-US" dirty="1"/>
              <a:t>Caption</a:t>
            </a:r>
          </a:p>
        </p:txBody>
      </p:sp>
      <p:sp>
        <p:nvSpPr>
          <p:cNvPr id="36" name="Text Placeholder 23"/>
          <p:cNvSpPr>
            <a:spLocks noGrp="1"/>
          </p:cNvSpPr>
          <p:nvPr>
            <p:ph type="body" idx="17" hasCustomPrompt="1"/>
          </p:nvPr>
        </p:nvSpPr>
        <p:spPr>
          <a:xfrm>
            <a:off x="4572000" y="5686676"/>
            <a:ext cx="3810000" cy="397545"/>
          </a:xfrm>
          <a:prstGeom prst="rect"/>
        </p:spPr>
        <p:txBody>
          <a:bodyPr vert="horz" wrap="square" lIns="0" tIns="0" rIns="0" bIns="0" anchor="b" anchorCtr="0">
            <a:spAutoFit/>
          </a:bodyPr>
          <a:lstStyle>
            <a:lvl1pPr marL="0" indent="0" algn="r">
              <a:lnSpc>
                <a:spcPts val="3000"/>
              </a:lnSpc>
              <a:spcBef>
                <a:spcPct val="0"/>
              </a:spcBef>
              <a:spcAft>
                <a:spcPct val="0"/>
              </a:spcAft>
              <a:buNone/>
              <a:defRPr sz="3000" b="1" i="0" spc="-80" baseline="0">
                <a:solidFill>
                  <a:schemeClr val="tx1"/>
                </a:solidFill>
              </a:defRPr>
            </a:lvl1pPr>
          </a:lstStyle>
          <a:p>
            <a:pPr lvl="0"/>
            <a:r>
              <a:rPr lang="en-US" dirty="1"/>
              <a:t>Caption</a:t>
            </a:r>
          </a:p>
        </p:txBody>
      </p:sp>
      <p:sp>
        <p:nvSpPr>
          <p:cNvPr id="7" name="TextBox 6"/>
          <p:cNvSpPr txBox="1"/>
          <p:nvPr userDrawn="1"/>
        </p:nvSpPr>
        <p:spPr>
          <a:xfrm>
            <a:off x="9448800" y="8215"/>
            <a:ext cx="3124200" cy="5047535"/>
          </a:xfrm>
          <a:prstGeom prst="rect"/>
          <a:noFill/>
        </p:spPr>
        <p:txBody>
          <a:bodyPr wrap="square" lIns="304800" tIns="0" rIns="304800" bIns="304800" rtlCol="0">
            <a:spAutoFit/>
          </a:bodyPr>
          <a:lstStyle/>
          <a:p>
            <a:pPr>
              <a:defRPr/>
            </a:pPr>
            <a:r>
              <a:rPr lang="en-US" b="1" dirty="1">
                <a:solidFill>
                  <a:srgbClr val="004E9C"/>
                </a:solidFill>
                <a:cs typeface="Arial"/>
              </a:rPr>
              <a:t>Full screen Image</a:t>
            </a:r>
          </a:p>
          <a:p>
            <a:pPr>
              <a:defRPr/>
            </a:pPr>
            <a:r>
              <a:rPr lang="en-US" b="1" dirty="1">
                <a:solidFill>
                  <a:srgbClr val="004E9C"/>
                </a:solidFill>
                <a:cs typeface="Arial"/>
              </a:rPr>
              <a:t>with caption</a:t>
            </a:r>
          </a:p>
          <a:p>
            <a:pPr>
              <a:defRPr/>
            </a:pPr>
            <a:br>
              <a:rPr lang="en-US" dirty="1">
                <a:solidFill>
                  <a:srgbClr val="004E9C"/>
                </a:solidFill>
                <a:cs typeface="Arial"/>
              </a:rPr>
            </a:br>
            <a:r>
              <a:rPr lang="en-US" sz="1200" dirty="1">
                <a:solidFill>
                  <a:srgbClr val="004E9C"/>
                </a:solidFill>
                <a:cs typeface="Arial"/>
              </a:rPr>
              <a:t>This slide can be used as an alternative section or subsection header or whenever you need to display a emotive image.</a:t>
            </a:r>
            <a:br>
              <a:rPr lang="en-US" sz="1200" dirty="1">
                <a:solidFill>
                  <a:srgbClr val="004E9C"/>
                </a:solidFill>
                <a:cs typeface="Arial"/>
              </a:rPr>
            </a:br>
            <a:br>
              <a:rPr lang="en-US" sz="1200" dirty="1">
                <a:solidFill>
                  <a:srgbClr val="004E9C"/>
                </a:solidFill>
                <a:cs typeface="Arial"/>
              </a:rPr>
            </a:br>
            <a:r>
              <a:rPr lang="en-US" sz="1200" dirty="1">
                <a:solidFill>
                  <a:srgbClr val="004E9C"/>
                </a:solidFill>
                <a:cs typeface="Arial"/>
              </a:rPr>
              <a:t>It can also be used very effectively to emphasize important points or to break the monotony of having a lot of visually similar content slides.</a:t>
            </a:r>
          </a:p>
          <a:p>
            <a:pPr>
              <a:defRPr/>
            </a:pPr>
            <a:endParaRPr lang="en-US" sz="1200">
              <a:solidFill>
                <a:srgbClr val="004E9C"/>
              </a:solidFill>
              <a:cs typeface="Arial"/>
            </a:endParaRPr>
          </a:p>
          <a:p>
            <a:pPr>
              <a:defRPr/>
            </a:pPr>
            <a:r>
              <a:rPr lang="en-US" sz="1200" dirty="1">
                <a:solidFill>
                  <a:srgbClr val="004E9C"/>
                </a:solidFill>
                <a:cs typeface="Arial"/>
              </a:rPr>
              <a:t>The use of a variety of contrasting slide formats including section headers and subsection headers will help to keep your audience alert and attentive.</a:t>
            </a:r>
          </a:p>
          <a:p>
            <a:pPr>
              <a:defRPr/>
            </a:pPr>
            <a:endParaRPr lang="en-US" sz="1200">
              <a:solidFill>
                <a:srgbClr val="004E9C"/>
              </a:solidFill>
              <a:cs typeface="Arial"/>
            </a:endParaRPr>
          </a:p>
          <a:p>
            <a:pPr>
              <a:defRPr/>
            </a:pPr>
            <a:r>
              <a:rPr lang="en-US" sz="1200" dirty="1">
                <a:solidFill>
                  <a:srgbClr val="004E9C"/>
                </a:solidFill>
                <a:cs typeface="Arial"/>
              </a:rPr>
              <a:t>These are typically high impact slides. Keep the caption short. In the right context even one word can be enough. Let the image speak instead.</a:t>
            </a:r>
          </a:p>
        </p:txBody>
      </p:sp>
      <p:sp>
        <p:nvSpPr>
          <p:cNvPr id="8" name="TextBox 7"/>
          <p:cNvSpPr txBox="1"/>
          <p:nvPr userDrawn="1"/>
        </p:nvSpPr>
        <p:spPr>
          <a:xfrm>
            <a:off x="-3505200" y="0"/>
            <a:ext cx="3124200" cy="6401750"/>
          </a:xfrm>
          <a:prstGeom prst="rect"/>
          <a:noFill/>
        </p:spPr>
        <p:txBody>
          <a:bodyPr wrap="square" lIns="304800" tIns="0" rIns="304800" bIns="304800" rtlCol="0">
            <a:spAutoFit/>
          </a:bodyPr>
          <a:lstStyle/>
          <a:p>
            <a:pPr>
              <a:defRPr/>
            </a:pPr>
            <a:r>
              <a:rPr lang="en-US" sz="1200" b="1" dirty="1">
                <a:solidFill>
                  <a:srgbClr val="004E9C"/>
                </a:solidFill>
                <a:cs typeface="Arial"/>
              </a:rPr>
              <a:t>Placing your caption:</a:t>
            </a:r>
            <a:br>
              <a:rPr lang="en-US" sz="1200" b="1" dirty="1">
                <a:solidFill>
                  <a:srgbClr val="004E9C"/>
                </a:solidFill>
                <a:cs typeface="Arial"/>
              </a:rPr>
            </a:br>
            <a:endParaRPr lang="en-US" sz="1200" b="1">
              <a:solidFill>
                <a:srgbClr val="004E9C"/>
              </a:solidFill>
              <a:cs typeface="Arial"/>
            </a:endParaRPr>
          </a:p>
          <a:p>
            <a:pPr>
              <a:defRPr/>
            </a:pPr>
            <a:r>
              <a:rPr lang="en-US" sz="1200" dirty="1">
                <a:solidFill>
                  <a:srgbClr val="004E9C"/>
                </a:solidFill>
                <a:cs typeface="Arial"/>
              </a:rPr>
              <a:t>Avoid image backgrounds that are very busy. Look for images that contains calmer or flat color areas where the caption can be placed</a:t>
            </a:r>
          </a:p>
          <a:p>
            <a:pPr>
              <a:defRPr/>
            </a:pPr>
            <a:r>
              <a:rPr lang="en-US" sz="1200" dirty="1">
                <a:solidFill>
                  <a:srgbClr val="004E9C"/>
                </a:solidFill>
                <a:cs typeface="Arial"/>
              </a:rPr>
              <a:t>and still be legible.</a:t>
            </a:r>
            <a:br>
              <a:rPr lang="en-US" sz="1200" dirty="1">
                <a:solidFill>
                  <a:srgbClr val="004E9C"/>
                </a:solidFill>
                <a:cs typeface="Arial"/>
              </a:rPr>
            </a:br>
            <a:endParaRPr lang="en-US" sz="1200">
              <a:solidFill>
                <a:srgbClr val="004E9C"/>
              </a:solidFill>
              <a:cs typeface="Arial"/>
            </a:endParaRPr>
          </a:p>
          <a:p>
            <a:pPr>
              <a:defRPr/>
            </a:pPr>
            <a:r>
              <a:rPr lang="en-US" sz="1200" dirty="1">
                <a:solidFill>
                  <a:srgbClr val="004E9C"/>
                </a:solidFill>
                <a:cs typeface="Arial"/>
              </a:rPr>
              <a:t>When you create a new slide from this master layout you’ll have the options to choose </a:t>
            </a:r>
            <a:r>
              <a:rPr lang="en-US" sz="1200" b="1" dirty="1">
                <a:solidFill>
                  <a:srgbClr val="004E9C"/>
                </a:solidFill>
                <a:cs typeface="Arial"/>
              </a:rPr>
              <a:t>one of 5 caption positions. </a:t>
            </a:r>
            <a:r>
              <a:rPr lang="en-US" sz="1200" dirty="1">
                <a:solidFill>
                  <a:srgbClr val="004E9C"/>
                </a:solidFill>
                <a:cs typeface="Arial"/>
              </a:rPr>
              <a:t>The caption should always be legible and therefore never be placed over busy areas</a:t>
            </a:r>
          </a:p>
          <a:p>
            <a:pPr>
              <a:defRPr/>
            </a:pPr>
            <a:r>
              <a:rPr lang="en-US" sz="1200" dirty="1">
                <a:solidFill>
                  <a:srgbClr val="004E9C"/>
                </a:solidFill>
                <a:cs typeface="Arial"/>
              </a:rPr>
              <a:t>of an image. Choose one that is appropriate for the image.</a:t>
            </a:r>
          </a:p>
          <a:p>
            <a:pPr>
              <a:defRPr/>
            </a:pPr>
            <a:br>
              <a:rPr lang="en-US" sz="1200" dirty="1">
                <a:solidFill>
                  <a:srgbClr val="004E9C"/>
                </a:solidFill>
                <a:cs typeface="Arial"/>
              </a:rPr>
            </a:br>
            <a:r>
              <a:rPr lang="en-US" sz="1200" b="1" dirty="1">
                <a:solidFill>
                  <a:srgbClr val="004E9C"/>
                </a:solidFill>
                <a:cs typeface="Arial"/>
              </a:rPr>
              <a:t>You should only use one caption.</a:t>
            </a:r>
            <a:r>
              <a:rPr lang="en-US" sz="1200" dirty="1">
                <a:solidFill>
                  <a:srgbClr val="004E9C"/>
                </a:solidFill>
                <a:cs typeface="Arial"/>
              </a:rPr>
              <a:t> You can delete the other caption placeholders not in use. </a:t>
            </a:r>
            <a:br>
              <a:rPr lang="en-US" sz="1200" dirty="1">
                <a:solidFill>
                  <a:srgbClr val="004E9C"/>
                </a:solidFill>
                <a:cs typeface="Arial"/>
              </a:rPr>
            </a:br>
            <a:endParaRPr lang="en-US" sz="1200">
              <a:solidFill>
                <a:srgbClr val="004E9C"/>
              </a:solidFill>
              <a:cs typeface="Arial"/>
            </a:endParaRPr>
          </a:p>
          <a:p>
            <a:pPr>
              <a:defRPr/>
            </a:pPr>
            <a:r>
              <a:rPr lang="en-US" sz="1200" b="1" dirty="1">
                <a:solidFill>
                  <a:srgbClr val="004E9C"/>
                </a:solidFill>
                <a:cs typeface="Arial"/>
              </a:rPr>
              <a:t>You can adjust the width of the caption textbox</a:t>
            </a:r>
            <a:r>
              <a:rPr lang="en-US" sz="1200" dirty="1">
                <a:solidFill>
                  <a:srgbClr val="004E9C"/>
                </a:solidFill>
                <a:cs typeface="Arial"/>
              </a:rPr>
              <a:t>, but it should not extend beyond the margin limits indicted by the arrows. If you are using the centered caption you may move it up or down, but it should always stay horizontally centered.</a:t>
            </a:r>
          </a:p>
          <a:p>
            <a:pPr>
              <a:defRPr/>
            </a:pPr>
            <a:endParaRPr lang="en-US" sz="1200">
              <a:solidFill>
                <a:srgbClr val="004E9C"/>
              </a:solidFill>
              <a:cs typeface="Arial"/>
            </a:endParaRPr>
          </a:p>
          <a:p>
            <a:pPr>
              <a:defRPr/>
            </a:pPr>
            <a:r>
              <a:rPr lang="en-US" sz="1200" dirty="1">
                <a:solidFill>
                  <a:srgbClr val="004E9C"/>
                </a:solidFill>
                <a:cs typeface="Arial"/>
              </a:rPr>
              <a:t>If  the caption is placed on a dark or a colored background  use a </a:t>
            </a:r>
            <a:r>
              <a:rPr lang="en-US" sz="1200" b="1" dirty="1">
                <a:solidFill>
                  <a:srgbClr val="004E9C"/>
                </a:solidFill>
                <a:cs typeface="Arial"/>
              </a:rPr>
              <a:t>white caption</a:t>
            </a:r>
            <a:r>
              <a:rPr lang="en-US" sz="1200" dirty="1">
                <a:solidFill>
                  <a:srgbClr val="004E9C"/>
                </a:solidFill>
                <a:cs typeface="Arial"/>
              </a:rPr>
              <a:t>. For a white or near-white background, use a </a:t>
            </a:r>
            <a:r>
              <a:rPr lang="en-US" sz="1200" b="1" dirty="1">
                <a:solidFill>
                  <a:srgbClr val="004E9C"/>
                </a:solidFill>
                <a:cs typeface="Arial"/>
              </a:rPr>
              <a:t>blue caption.</a:t>
            </a:r>
          </a:p>
        </p:txBody>
      </p:sp>
      <p:cxnSp>
        <p:nvCxnSpPr>
          <p:cNvPr id="9" name="Straight Arrow Connector 8"/>
          <p:cNvCxnSpPr/>
          <p:nvPr userDrawn="1"/>
        </p:nvCxnSpPr>
        <p:spPr>
          <a:xfrm flipV="1">
            <a:off x="838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userDrawn="1"/>
        </p:nvCxnSpPr>
        <p:spPr>
          <a:xfrm>
            <a:off x="838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userDrawn="1"/>
        </p:nvCxnSpPr>
        <p:spPr>
          <a:xfrm>
            <a:off x="-533400" y="7620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userDrawn="1"/>
        </p:nvCxnSpPr>
        <p:spPr>
          <a:xfrm>
            <a:off x="-533400" y="60960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2" name="Text Placeholder 23"/>
          <p:cNvSpPr>
            <a:spLocks noGrp="1"/>
          </p:cNvSpPr>
          <p:nvPr>
            <p:ph type="body" idx="15" hasCustomPrompt="1"/>
          </p:nvPr>
        </p:nvSpPr>
        <p:spPr>
          <a:xfrm>
            <a:off x="2438400" y="4022055"/>
            <a:ext cx="4267200" cy="397545"/>
          </a:xfrm>
          <a:prstGeom prst="rect"/>
        </p:spPr>
        <p:txBody>
          <a:bodyPr vert="horz" wrap="square" lIns="0" tIns="0" rIns="0" bIns="0" anchor="t" anchorCtr="0">
            <a:spAutoFit/>
          </a:bodyPr>
          <a:lstStyle>
            <a:lvl1pPr marL="0" indent="0" algn="ctr">
              <a:lnSpc>
                <a:spcPts val="3000"/>
              </a:lnSpc>
              <a:spcBef>
                <a:spcPct val="0"/>
              </a:spcBef>
              <a:spcAft>
                <a:spcPct val="0"/>
              </a:spcAft>
              <a:buNone/>
              <a:defRPr sz="3000" b="1" i="0" spc="-80">
                <a:solidFill>
                  <a:schemeClr val="tx1"/>
                </a:solidFill>
              </a:defRPr>
            </a:lvl1pPr>
          </a:lstStyle>
          <a:p>
            <a:pPr lvl="0"/>
            <a:r>
              <a:rPr lang="en-US" dirty="1"/>
              <a:t>Caption</a:t>
            </a:r>
          </a:p>
        </p:txBody>
      </p:sp>
      <p:cxnSp>
        <p:nvCxnSpPr>
          <p:cNvPr id="37" name="Straight Arrow Connector 36"/>
          <p:cNvCxnSpPr/>
          <p:nvPr userDrawn="1"/>
        </p:nvCxnSpPr>
        <p:spPr>
          <a:xfrm flipH="1">
            <a:off x="9144000" y="60960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40" name="Straight Connector 39"/>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1" name="Straight Connector 40"/>
          <p:cNvCxnSpPr/>
          <p:nvPr userDrawn="1"/>
        </p:nvCxnSpPr>
        <p:spPr>
          <a:xfrm>
            <a:off x="457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2" name="Straight Connector 41"/>
          <p:cNvCxnSpPr/>
          <p:nvPr userDrawn="1"/>
        </p:nvCxnSpPr>
        <p:spPr>
          <a:xfrm>
            <a:off x="457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3" name="Straight Connector 42"/>
          <p:cNvCxnSpPr/>
          <p:nvPr userDrawn="1"/>
        </p:nvCxnSpPr>
        <p:spPr>
          <a:xfrm flipH="1">
            <a:off x="-228600" y="3429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4" name="Straight Connector 43"/>
          <p:cNvCxnSpPr/>
          <p:nvPr userDrawn="1"/>
        </p:nvCxnSpPr>
        <p:spPr>
          <a:xfrm flipH="1">
            <a:off x="9144000" y="3429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sp>
        <p:nvSpPr>
          <p:cNvPr id="22"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28475648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Intro">
    <p:spTree>
      <p:nvGrpSpPr>
        <p:cNvPr id="1" name=""/>
        <p:cNvGrpSpPr/>
        <p:nvPr/>
      </p:nvGrpSpPr>
      <p:grpSpPr>
        <a:xfrm>
          <a:off x="0" y="0"/>
          <a:ext cx="0" cy="0"/>
          <a:chOff x="0" y="0"/>
          <a:chExt cx="0" cy="0"/>
        </a:xfrm>
      </p:grpSpPr>
      <p:sp>
        <p:nvSpPr>
          <p:cNvPr id="23" name="Freeform 22"/>
          <p:cNvSpPr/>
          <p:nvPr userDrawn="1"/>
        </p:nvSpPr>
        <p:spPr>
          <a:xfrm rot="10800000" flipH="1">
            <a:off x="1" y="24392"/>
            <a:ext cx="1277634" cy="6814043"/>
          </a:xfrm>
          <a:custGeom>
            <a:gdLst>
              <a:gd name="connsiteX0" fmla="*/ 0 w 1703512"/>
              <a:gd name="connsiteY0" fmla="*/ 6814043 h 6814043"/>
              <a:gd name="connsiteX1" fmla="*/ 0 w 1703512"/>
              <a:gd name="connsiteY1" fmla="*/ 0 h 6814043"/>
              <a:gd name="connsiteX2" fmla="*/ 1703512 w 1703512"/>
              <a:gd name="connsiteY2" fmla="*/ 3407022 h 6814043"/>
            </a:gdLst>
            <a:cxnLst>
              <a:cxn ang="0">
                <a:pos x="connsiteX0" y="connsiteY0"/>
              </a:cxn>
              <a:cxn ang="0">
                <a:pos x="connsiteX1" y="connsiteY1"/>
              </a:cxn>
              <a:cxn ang="0">
                <a:pos x="connsiteX2" y="connsiteY2"/>
              </a:cxn>
            </a:cxnLst>
            <a:rect l="l" t="t" r="r" b="b"/>
            <a:pathLst>
              <a:path w="1703512" h="6814043">
                <a:moveTo>
                  <a:pt x="0" y="6814043"/>
                </a:moveTo>
                <a:lnTo>
                  <a:pt x="0" y="0"/>
                </a:lnTo>
                <a:lnTo>
                  <a:pt x="1703512" y="3407022"/>
                </a:lnTo>
                <a:close/>
              </a:path>
            </a:pathLst>
          </a:custGeom>
          <a:gradFill flip="none" rotWithShape="0">
            <a:gsLst>
              <a:gs pos="0">
                <a:srgbClr val="00998D">
                  <a:alpha val="50000"/>
                </a:srgbClr>
              </a:gs>
              <a:gs pos="99000">
                <a:srgbClr val="8DC63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 name="Text Placeholder 2"/>
          <p:cNvSpPr>
            <a:spLocks noGrp="1"/>
          </p:cNvSpPr>
          <p:nvPr>
            <p:ph type="body" sz="quarter" idx="19"/>
          </p:nvPr>
        </p:nvSpPr>
        <p:spPr>
          <a:xfrm>
            <a:off x="1851422" y="2422266"/>
            <a:ext cx="6285309" cy="2010807"/>
          </a:xfrm>
        </p:spPr>
        <p:txBody>
          <a:bodyPr anchor="ctr">
            <a:normAutofit/>
          </a:bodyPr>
          <a:lstStyle>
            <a:lvl1pPr marL="228578" indent="-228578">
              <a:buSzPct val="80000"/>
              <a:buFontTx/>
              <a:buBlip>
                <a:blip r:embed="rId2"/>
              </a:buBlip>
              <a:defRPr sz="2800">
                <a:solidFill>
                  <a:srgbClr val="1D2529"/>
                </a:solidFill>
              </a:defRPr>
            </a:lvl1pPr>
            <a:lvl2pPr marL="685734" indent="-228578">
              <a:buSzPct val="80000"/>
              <a:buFontTx/>
              <a:buBlip>
                <a:blip r:embed="rId2"/>
              </a:buBlip>
              <a:defRPr sz="2000">
                <a:solidFill>
                  <a:srgbClr val="1D2529"/>
                </a:solidFill>
              </a:defRPr>
            </a:lvl2pPr>
            <a:lvl3pPr marL="1142886" indent="-228578">
              <a:buSzPct val="80000"/>
              <a:buFontTx/>
              <a:buBlip>
                <a:blip r:embed="rId2"/>
              </a:buBlip>
              <a:defRPr sz="1200">
                <a:solidFill>
                  <a:srgbClr val="1D2529"/>
                </a:solidFill>
              </a:defRPr>
            </a:lvl3pPr>
            <a:lvl4pPr marL="1600040" indent="-228578">
              <a:buSzPct val="80000"/>
              <a:buFontTx/>
              <a:buBlip>
                <a:blip r:embed="rId2"/>
              </a:buBlip>
              <a:defRPr sz="1100">
                <a:solidFill>
                  <a:srgbClr val="1D2529"/>
                </a:solidFill>
              </a:defRPr>
            </a:lvl4pPr>
            <a:lvl5pPr marL="2057195" indent="-228578">
              <a:buSzPct val="80000"/>
              <a:buFontTx/>
              <a:buBlip>
                <a:blip r:embed="rId2"/>
              </a:buBlip>
              <a:defRPr sz="1100">
                <a:solidFill>
                  <a:srgbClr val="1D2529"/>
                </a:solidFill>
              </a:defRPr>
            </a:lvl5p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grpSp>
        <p:nvGrpSpPr>
          <p:cNvPr id="12" name="triple hexagon"/>
          <p:cNvGrpSpPr/>
          <p:nvPr userDrawn="1"/>
        </p:nvGrpSpPr>
        <p:grpSpPr>
          <a:xfrm>
            <a:off x="8377319" y="6309320"/>
            <a:ext cx="690481" cy="765608"/>
            <a:chOff x="1056924" y="664846"/>
            <a:chExt cx="2500100" cy="2772120"/>
          </a:xfrm>
        </p:grpSpPr>
        <p:sp>
          <p:nvSpPr>
            <p:cNvPr id="13" name="Hexagon 12"/>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Slide Number Placeholder 36"/>
          <p:cNvSpPr>
            <a:spLocks noGrp="1"/>
          </p:cNvSpPr>
          <p:nvPr>
            <p:ph type="sldNum" sz="quarter" idx="18"/>
          </p:nvPr>
        </p:nvSpPr>
        <p:spPr>
          <a:xfrm>
            <a:off x="8537588"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pic>
        <p:nvPicPr>
          <p:cNvPr id="18" name="logo">
            <a:extLst>
              <a:ext uri="{FF2B5EF4-FFF2-40B4-BE49-F238E27FC236}">
                <a16:creationId xmlns:a16="http://schemas.microsoft.com/office/drawing/2014/main" id="{ABBB82BA-B79B-4D0C-B791-8EBC8F3F12CE}"/>
              </a:ext>
            </a:extLst>
          </p:cNvPr>
          <p:cNvPicPr>
            <a:picLocks noChangeAspect="1"/>
          </p:cNvPicPr>
          <p:nvPr userDrawn="1"/>
        </p:nvPicPr>
        <p:blipFill>
          <a:blip r:embed="rId3"/>
          <a:srcRect/>
          <a:stretch>
            <a:fillRect/>
          </a:stretch>
        </p:blipFill>
        <p:spPr>
          <a:xfrm>
            <a:off x="6629400" y="6102357"/>
            <a:ext cx="1628565" cy="413926"/>
          </a:xfrm>
          <a:prstGeom prst="rect"/>
        </p:spPr>
      </p:pic>
    </p:spTree>
    <p:extLst>
      <p:ext uri="{BB962C8B-B14F-4D97-AF65-F5344CB8AC3E}">
        <p14:creationId xmlns:p14="http://schemas.microsoft.com/office/powerpoint/2010/main" val="3429569732"/>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40" name="Title Placeholder 1"/>
          <p:cNvSpPr>
            <a:spLocks noGrp="1"/>
          </p:cNvSpPr>
          <p:nvPr>
            <p:ph type="title" hasCustomPrompt="1"/>
          </p:nvPr>
        </p:nvSpPr>
        <p:spPr>
          <a:xfrm>
            <a:off x="3810000" y="685800"/>
            <a:ext cx="4572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41" name="Content Placeholder 2"/>
          <p:cNvSpPr>
            <a:spLocks noGrp="1"/>
          </p:cNvSpPr>
          <p:nvPr>
            <p:ph idx="1"/>
          </p:nvPr>
        </p:nvSpPr>
        <p:spPr>
          <a:xfrm>
            <a:off x="3810000" y="1752600"/>
            <a:ext cx="4572000" cy="4038601"/>
          </a:xfrm>
          <a:prstGeom prst="rect"/>
        </p:spPr>
        <p:txBody>
          <a:bodyPr lIns="0" tIns="0" rIns="0" bIns="0">
            <a:normAutofit/>
          </a:bodyPr>
          <a:lstStyle>
            <a:lvl1pPr>
              <a:lnSpc>
                <a:spcPct val="122000"/>
              </a:lnSpc>
              <a:spcBef>
                <a:spcPct val="0"/>
              </a:spcBef>
              <a:spcAft>
                <a:spcPct val="0"/>
              </a:spcAft>
              <a:buClr>
                <a:schemeClr val="accent3"/>
              </a:buClr>
              <a:defRPr sz="1800">
                <a:latin typeface="Arial" pitchFamily="34" charset="0"/>
                <a:cs typeface="Arial" pitchFamily="34" charset="0"/>
              </a:defRPr>
            </a:lvl1pPr>
            <a:lvl2pPr>
              <a:lnSpc>
                <a:spcPct val="122000"/>
              </a:lnSpc>
              <a:spcBef>
                <a:spcPct val="0"/>
              </a:spcBef>
              <a:spcAft>
                <a:spcPct val="0"/>
              </a:spcAft>
              <a:defRPr sz="1800">
                <a:latin typeface="Arial" pitchFamily="34" charset="0"/>
                <a:cs typeface="Arial" pitchFamily="34" charset="0"/>
              </a:defRPr>
            </a:lvl2pPr>
            <a:lvl3pPr>
              <a:lnSpc>
                <a:spcPct val="122000"/>
              </a:lnSpc>
              <a:spcBef>
                <a:spcPct val="0"/>
              </a:spcBef>
              <a:spcAft>
                <a:spcPct val="0"/>
              </a:spcAft>
              <a:defRPr sz="1800">
                <a:latin typeface="Arial" pitchFamily="34" charset="0"/>
                <a:cs typeface="Arial" pitchFamily="34" charset="0"/>
              </a:defRPr>
            </a:lvl3pPr>
            <a:lvl4pPr>
              <a:lnSpc>
                <a:spcPct val="122000"/>
              </a:lnSpc>
              <a:spcBef>
                <a:spcPct val="0"/>
              </a:spcBef>
              <a:spcAft>
                <a:spcPct val="0"/>
              </a:spcAft>
              <a:defRPr sz="1800">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cxnSp>
        <p:nvCxnSpPr>
          <p:cNvPr id="44" name="Straight Arrow Connector 43"/>
          <p:cNvCxnSpPr/>
          <p:nvPr userDrawn="1"/>
        </p:nvCxnSpPr>
        <p:spPr>
          <a:xfrm>
            <a:off x="-533400" y="1752600"/>
            <a:ext cx="533400" cy="0"/>
          </a:xfrm>
          <a:prstGeom prst="straightConnector1"/>
          <a:ln w="12700" cmpd="sng">
            <a:solidFill>
              <a:schemeClr val="tx1"/>
            </a:solidFill>
            <a:prstDash val="dash"/>
            <a:headEnd type="none"/>
            <a:tailEnd type="none"/>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userDrawn="1"/>
        </p:nvCxnSpPr>
        <p:spPr>
          <a:xfrm flipV="1">
            <a:off x="-533400" y="1371600"/>
            <a:ext cx="0" cy="381000"/>
          </a:xfrm>
          <a:prstGeom prst="straightConnector1"/>
          <a:ln w="12700" cmpd="sng">
            <a:solidFill>
              <a:schemeClr val="tx1"/>
            </a:solidFill>
            <a:prstDash val="dash"/>
            <a:tailEnd type="arrow"/>
          </a:ln>
        </p:spPr>
        <p:style>
          <a:lnRef idx="1">
            <a:schemeClr val="dk1"/>
          </a:lnRef>
          <a:fillRef idx="0">
            <a:schemeClr val="dk1"/>
          </a:fillRef>
          <a:effectRef idx="0">
            <a:schemeClr val="dk1"/>
          </a:effectRef>
          <a:fontRef idx="minor">
            <a:schemeClr val="tx1"/>
          </a:fontRef>
        </p:style>
      </p:cxnSp>
      <p:cxnSp>
        <p:nvCxnSpPr>
          <p:cNvPr id="46" name="Straight Arrow Connector 45"/>
          <p:cNvCxnSpPr/>
          <p:nvPr userDrawn="1"/>
        </p:nvCxnSpPr>
        <p:spPr>
          <a:xfrm>
            <a:off x="-1828800" y="1371600"/>
            <a:ext cx="18288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49" name="TextBox 48"/>
          <p:cNvSpPr txBox="1"/>
          <p:nvPr userDrawn="1"/>
        </p:nvSpPr>
        <p:spPr>
          <a:xfrm>
            <a:off x="9448800" y="8215"/>
            <a:ext cx="3124200" cy="3077765"/>
          </a:xfrm>
          <a:prstGeom prst="rect"/>
          <a:noFill/>
        </p:spPr>
        <p:txBody>
          <a:bodyPr wrap="square" lIns="304800" tIns="0" rIns="304800" bIns="304800" rtlCol="0">
            <a:spAutoFit/>
          </a:bodyPr>
          <a:lstStyle/>
          <a:p>
            <a:pPr>
              <a:defRPr/>
            </a:pPr>
            <a:r>
              <a:rPr lang="en-US" b="1" dirty="1">
                <a:solidFill>
                  <a:srgbClr val="004E9C"/>
                </a:solidFill>
                <a:cs typeface="Arial"/>
              </a:rPr>
              <a:t>Left Sidebar Image</a:t>
            </a:r>
          </a:p>
          <a:p>
            <a:pPr>
              <a:defRPr/>
            </a:pPr>
            <a:br>
              <a:rPr lang="en-US" dirty="1">
                <a:solidFill>
                  <a:srgbClr val="004E9C"/>
                </a:solidFill>
                <a:cs typeface="Arial"/>
              </a:rPr>
            </a:br>
            <a:r>
              <a:rPr lang="en-US" sz="1200" dirty="1">
                <a:solidFill>
                  <a:srgbClr val="004E9C"/>
                </a:solidFill>
                <a:cs typeface="Arial"/>
              </a:rPr>
              <a:t>Use this slide to add a sidebar</a:t>
            </a:r>
          </a:p>
          <a:p>
            <a:pPr>
              <a:defRPr/>
            </a:pPr>
            <a:r>
              <a:rPr lang="en-US" sz="1200" dirty="1">
                <a:solidFill>
                  <a:srgbClr val="004E9C"/>
                </a:solidFill>
                <a:cs typeface="Arial"/>
              </a:rPr>
              <a:t>image to your slide.</a:t>
            </a:r>
          </a:p>
          <a:p>
            <a:pPr>
              <a:defRPr/>
            </a:pPr>
            <a:endParaRPr lang="en-US" sz="1200">
              <a:solidFill>
                <a:srgbClr val="004E9C"/>
              </a:solidFill>
              <a:cs typeface="Arial"/>
            </a:endParaRPr>
          </a:p>
          <a:p>
            <a:pPr>
              <a:defRPr/>
            </a:pPr>
            <a:r>
              <a:rPr lang="en-US" sz="1200" dirty="1">
                <a:solidFill>
                  <a:srgbClr val="004E9C"/>
                </a:solidFill>
                <a:cs typeface="Arial"/>
              </a:rPr>
              <a:t>The image should span the entire height of the slide.</a:t>
            </a:r>
          </a:p>
          <a:p>
            <a:pPr>
              <a:defRPr/>
            </a:pPr>
            <a:endParaRPr lang="en-US" sz="1200">
              <a:solidFill>
                <a:srgbClr val="004E9C"/>
              </a:solidFill>
              <a:cs typeface="Arial"/>
            </a:endParaRPr>
          </a:p>
          <a:p>
            <a:pPr>
              <a:defRPr/>
            </a:pPr>
            <a:r>
              <a:rPr lang="en-US" sz="1200" dirty="1">
                <a:solidFill>
                  <a:srgbClr val="004E9C"/>
                </a:solidFill>
                <a:cs typeface="Arial"/>
              </a:rPr>
              <a:t>You can adjust the width of the sidebar by aligning to arrows at the top and bottom of the slide.</a:t>
            </a:r>
          </a:p>
          <a:p>
            <a:pPr>
              <a:defRPr/>
            </a:pPr>
            <a:endParaRPr lang="en-US" sz="1200">
              <a:solidFill>
                <a:srgbClr val="004E9C"/>
              </a:solidFill>
              <a:cs typeface="Arial"/>
            </a:endParaRPr>
          </a:p>
          <a:p>
            <a:pPr>
              <a:defRPr/>
            </a:pPr>
            <a:r>
              <a:rPr lang="en-US" sz="1200" dirty="1">
                <a:solidFill>
                  <a:srgbClr val="004E9C"/>
                </a:solidFill>
                <a:cs typeface="Arial"/>
              </a:rPr>
              <a:t>Use the image cropping options to adjust the way the image is cropped.</a:t>
            </a:r>
          </a:p>
        </p:txBody>
      </p:sp>
      <p:cxnSp>
        <p:nvCxnSpPr>
          <p:cNvPr id="53" name="Straight Connector 52"/>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5" name="Straight Connector 54"/>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6" name="Straight Connector 55"/>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8" name="Straight Connector 57"/>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9" name="Straight Arrow Connector 58"/>
          <p:cNvCxnSpPr/>
          <p:nvPr userDrawn="1"/>
        </p:nvCxnSpPr>
        <p:spPr>
          <a:xfrm flipV="1">
            <a:off x="3048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0" name="Straight Arrow Connector 59"/>
          <p:cNvCxnSpPr/>
          <p:nvPr userDrawn="1"/>
        </p:nvCxnSpPr>
        <p:spPr>
          <a:xfrm flipV="1">
            <a:off x="3810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1" name="Straight Arrow Connector 60"/>
          <p:cNvCxnSpPr/>
          <p:nvPr userDrawn="1"/>
        </p:nvCxnSpPr>
        <p:spPr>
          <a:xfrm flipV="1">
            <a:off x="457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2" name="Straight Arrow Connector 61"/>
          <p:cNvCxnSpPr/>
          <p:nvPr userDrawn="1"/>
        </p:nvCxnSpPr>
        <p:spPr>
          <a:xfrm flipV="1">
            <a:off x="5334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3" name="Straight Arrow Connector 62"/>
          <p:cNvCxnSpPr/>
          <p:nvPr userDrawn="1"/>
        </p:nvCxnSpPr>
        <p:spPr>
          <a:xfrm flipV="1">
            <a:off x="6096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4" name="Straight Arrow Connector 63"/>
          <p:cNvCxnSpPr/>
          <p:nvPr userDrawn="1"/>
        </p:nvCxnSpPr>
        <p:spPr>
          <a:xfrm>
            <a:off x="3048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5" name="Straight Arrow Connector 64"/>
          <p:cNvCxnSpPr/>
          <p:nvPr userDrawn="1"/>
        </p:nvCxnSpPr>
        <p:spPr>
          <a:xfrm>
            <a:off x="3810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6" name="Straight Arrow Connector 65"/>
          <p:cNvCxnSpPr/>
          <p:nvPr userDrawn="1"/>
        </p:nvCxnSpPr>
        <p:spPr>
          <a:xfrm>
            <a:off x="457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userDrawn="1"/>
        </p:nvCxnSpPr>
        <p:spPr>
          <a:xfrm>
            <a:off x="5334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8" name="Straight Arrow Connector 67"/>
          <p:cNvCxnSpPr/>
          <p:nvPr userDrawn="1"/>
        </p:nvCxnSpPr>
        <p:spPr>
          <a:xfrm>
            <a:off x="6096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sp>
        <p:nvSpPr>
          <p:cNvPr id="26" name="TextBox 25"/>
          <p:cNvSpPr txBox="1"/>
          <p:nvPr userDrawn="1"/>
        </p:nvSpPr>
        <p:spPr>
          <a:xfrm>
            <a:off x="-3048000" y="990600"/>
            <a:ext cx="2514600" cy="1990288"/>
          </a:xfrm>
          <a:prstGeom prst="rect"/>
          <a:noFill/>
        </p:spPr>
        <p:txBody>
          <a:bodyPr wrap="square" lIns="254000" tIns="254000" rIns="254000" bIns="254000" rtlCol="0">
            <a:spAutoFit/>
          </a:bodyPr>
          <a:lstStyle/>
          <a:p>
            <a:r>
              <a:rPr lang="en-US" sz="1200" b="1" dirty="1">
                <a:solidFill>
                  <a:srgbClr val="004E9C"/>
                </a:solidFill>
                <a:cs typeface="Arial"/>
              </a:rPr>
              <a:t>Alignment:</a:t>
            </a:r>
          </a:p>
          <a:p>
            <a:endParaRPr lang="en-US" sz="1200" b="1">
              <a:solidFill>
                <a:srgbClr val="004E9C"/>
              </a:solidFill>
              <a:cs typeface="Arial"/>
            </a:endParaRPr>
          </a:p>
          <a:p>
            <a:r>
              <a:rPr lang="en-US" sz="1200" dirty="1">
                <a:solidFill>
                  <a:srgbClr val="004E9C"/>
                </a:solidFill>
                <a:cs typeface="Arial"/>
              </a:rPr>
              <a:t>If your title only spans one line and you need more space in the content area you can extend the height of the content box so that the top edge aligns with this arrow.</a:t>
            </a:r>
          </a:p>
        </p:txBody>
      </p:sp>
      <p:sp>
        <p:nvSpPr>
          <p:cNvPr id="69" name="Picture Placeholder 2"/>
          <p:cNvSpPr>
            <a:spLocks noGrp="1"/>
          </p:cNvSpPr>
          <p:nvPr>
            <p:ph type="pic" sz="quarter" idx="13" hasCustomPrompt="1"/>
          </p:nvPr>
        </p:nvSpPr>
        <p:spPr>
          <a:xfrm>
            <a:off x="0" y="0"/>
            <a:ext cx="3048000" cy="6705600"/>
          </a:xfrm>
          <a:prstGeom prst="rect"/>
          <a:solidFill>
            <a:schemeClr val="bg2"/>
          </a:solidFill>
        </p:spPr>
        <p:txBody>
          <a:bodyPr lIns="254000" tIns="254000" rIns="254000" bIns="254000" anchor="t" anchorCtr="0"/>
          <a:lstStyle>
            <a:lvl1pPr marL="0" indent="0" algn="l">
              <a:lnSpc>
                <a:spcPts val="1600"/>
              </a:lnSpc>
              <a:spcBef>
                <a:spcPct val="0"/>
              </a:spcBef>
              <a:buNone/>
              <a:defRPr sz="1300" b="0" i="0" baseline="0">
                <a:solidFill>
                  <a:schemeClr val="tx1"/>
                </a:solidFill>
              </a:defRPr>
            </a:lvl1pPr>
          </a:lstStyle>
          <a:p>
            <a:r>
              <a:rPr lang="en-US" dirty="1"/>
              <a:t>Click on icon to add image.</a:t>
            </a:r>
          </a:p>
        </p:txBody>
      </p:sp>
      <p:pic>
        <p:nvPicPr>
          <p:cNvPr id="28" name="Picture 27"/>
          <p:cNvPicPr>
            <a:picLocks noChangeAspect="1"/>
          </p:cNvPicPr>
          <p:nvPr userDrawn="1"/>
        </p:nvPicPr>
        <p:blipFill>
          <a:blip r:embed="rId2"/>
          <a:srcRect/>
          <a:stretch>
            <a:fillRect/>
          </a:stretch>
        </p:blipFill>
        <p:spPr>
          <a:xfrm>
            <a:off x="0" y="6705600"/>
            <a:ext cx="9144000" cy="152400"/>
          </a:xfrm>
          <a:prstGeom prst="rect"/>
        </p:spPr>
      </p:pic>
      <p:pic>
        <p:nvPicPr>
          <p:cNvPr id="29" name="Picture 28"/>
          <p:cNvPicPr>
            <a:picLocks noChangeAspect="1"/>
          </p:cNvPicPr>
          <p:nvPr userDrawn="1"/>
        </p:nvPicPr>
        <p:blipFill>
          <a:blip r:embed="rId3"/>
          <a:srcRect/>
          <a:stretch>
            <a:fillRect/>
          </a:stretch>
        </p:blipFill>
        <p:spPr>
          <a:xfrm>
            <a:off x="6972300" y="6019800"/>
            <a:ext cx="1714500" cy="431800"/>
          </a:xfrm>
          <a:prstGeom prst="rect"/>
        </p:spPr>
      </p:pic>
      <p:sp>
        <p:nvSpPr>
          <p:cNvPr id="27"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2164035073"/>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Left with Subtitle">
    <p:bg>
      <p:bgPr>
        <a:solidFill>
          <a:srgbClr val="FFFFFF"/>
        </a:solidFill>
        <a:effectLst/>
      </p:bgPr>
    </p:bg>
    <p:spTree>
      <p:nvGrpSpPr>
        <p:cNvPr id="1" name=""/>
        <p:cNvGrpSpPr/>
        <p:nvPr/>
      </p:nvGrpSpPr>
      <p:grpSpPr>
        <a:xfrm>
          <a:off x="0" y="0"/>
          <a:ext cx="0" cy="0"/>
          <a:chOff x="0" y="0"/>
          <a:chExt cx="0" cy="0"/>
        </a:xfrm>
      </p:grpSpPr>
      <p:sp>
        <p:nvSpPr>
          <p:cNvPr id="74" name="Picture Placeholder 2"/>
          <p:cNvSpPr>
            <a:spLocks noGrp="1"/>
          </p:cNvSpPr>
          <p:nvPr>
            <p:ph type="pic" sz="quarter" idx="13" hasCustomPrompt="1"/>
          </p:nvPr>
        </p:nvSpPr>
        <p:spPr>
          <a:xfrm>
            <a:off x="0" y="0"/>
            <a:ext cx="3048000" cy="6705600"/>
          </a:xfrm>
          <a:prstGeom prst="rect"/>
          <a:solidFill>
            <a:schemeClr val="bg2"/>
          </a:solidFill>
        </p:spPr>
        <p:txBody>
          <a:bodyPr lIns="254000" tIns="254000" rIns="254000" bIns="254000" anchor="t" anchorCtr="0"/>
          <a:lstStyle>
            <a:lvl1pPr marL="0" indent="0" algn="l">
              <a:lnSpc>
                <a:spcPts val="1600"/>
              </a:lnSpc>
              <a:spcBef>
                <a:spcPct val="0"/>
              </a:spcBef>
              <a:buNone/>
              <a:defRPr sz="1300" b="0" i="0" baseline="0">
                <a:solidFill>
                  <a:schemeClr val="tx1"/>
                </a:solidFill>
              </a:defRPr>
            </a:lvl1pPr>
          </a:lstStyle>
          <a:p>
            <a:r>
              <a:rPr lang="en-US" dirty="1"/>
              <a:t>Click on icon to add image.</a:t>
            </a:r>
          </a:p>
        </p:txBody>
      </p:sp>
      <p:sp>
        <p:nvSpPr>
          <p:cNvPr id="39" name="Title Placeholder 1"/>
          <p:cNvSpPr>
            <a:spLocks noGrp="1"/>
          </p:cNvSpPr>
          <p:nvPr>
            <p:ph type="title" hasCustomPrompt="1"/>
          </p:nvPr>
        </p:nvSpPr>
        <p:spPr>
          <a:xfrm>
            <a:off x="3810000" y="685800"/>
            <a:ext cx="4572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37" name="Text Placeholder 3"/>
          <p:cNvSpPr>
            <a:spLocks noGrp="1"/>
          </p:cNvSpPr>
          <p:nvPr>
            <p:ph type="body" sz="quarter" idx="12" hasCustomPrompt="1"/>
          </p:nvPr>
        </p:nvSpPr>
        <p:spPr>
          <a:xfrm>
            <a:off x="3810000" y="1600200"/>
            <a:ext cx="4572000" cy="368300"/>
          </a:xfrm>
          <a:prstGeom prst="rect"/>
        </p:spPr>
        <p:txBody>
          <a:bodyPr lIns="0" tIns="25400" rIns="0" bIns="0" anchor="t" anchorCtr="0">
            <a:normAutofit/>
          </a:bodyPr>
          <a:lstStyle>
            <a:lvl1pPr marL="0" indent="0">
              <a:buNone/>
              <a:defRPr sz="2200" b="1" spc="-50" baseline="0">
                <a:solidFill>
                  <a:srgbClr val="000000"/>
                </a:solidFill>
              </a:defRPr>
            </a:lvl1pPr>
          </a:lstStyle>
          <a:p>
            <a:pPr lvl="0"/>
            <a:r>
              <a:rPr lang="en-US" dirty="1"/>
              <a:t>Click to edit subtitle</a:t>
            </a:r>
          </a:p>
        </p:txBody>
      </p:sp>
      <p:sp>
        <p:nvSpPr>
          <p:cNvPr id="40" name="Content Placeholder 2"/>
          <p:cNvSpPr>
            <a:spLocks noGrp="1"/>
          </p:cNvSpPr>
          <p:nvPr>
            <p:ph idx="14"/>
          </p:nvPr>
        </p:nvSpPr>
        <p:spPr>
          <a:xfrm>
            <a:off x="3810000" y="2057400"/>
            <a:ext cx="4572000" cy="3733800"/>
          </a:xfrm>
          <a:prstGeom prst="rect"/>
        </p:spPr>
        <p:txBody>
          <a:bodyPr lIns="0" tIns="25400" rIns="0" bIns="0">
            <a:normAutofit/>
          </a:bodyPr>
          <a:lstStyle>
            <a:lvl1pPr>
              <a:lnSpc>
                <a:spcPct val="122000"/>
              </a:lnSpc>
              <a:spcBef>
                <a:spcPct val="0"/>
              </a:spcBef>
              <a:spcAft>
                <a:spcPct val="0"/>
              </a:spcAft>
              <a:buClr>
                <a:schemeClr val="accent3"/>
              </a:buClr>
              <a:defRPr>
                <a:latin typeface="Arial" pitchFamily="34" charset="0"/>
                <a:cs typeface="Arial" pitchFamily="34" charset="0"/>
              </a:defRPr>
            </a:lvl1pPr>
            <a:lvl2pPr>
              <a:lnSpc>
                <a:spcPct val="122000"/>
              </a:lnSpc>
              <a:spcBef>
                <a:spcPct val="0"/>
              </a:spcBef>
              <a:spcAft>
                <a:spcPct val="0"/>
              </a:spcAft>
              <a:defRPr>
                <a:latin typeface="Arial" pitchFamily="34" charset="0"/>
                <a:cs typeface="Arial" pitchFamily="34" charset="0"/>
              </a:defRPr>
            </a:lvl2pPr>
            <a:lvl3pPr>
              <a:lnSpc>
                <a:spcPct val="122000"/>
              </a:lnSpc>
              <a:spcBef>
                <a:spcPct val="0"/>
              </a:spcBef>
              <a:spcAft>
                <a:spcPct val="0"/>
              </a:spcAft>
              <a:defRPr>
                <a:latin typeface="Arial" pitchFamily="34" charset="0"/>
                <a:cs typeface="Arial" pitchFamily="34" charset="0"/>
              </a:defRPr>
            </a:lvl3pPr>
            <a:lvl4pPr>
              <a:lnSpc>
                <a:spcPct val="122000"/>
              </a:lnSpc>
              <a:spcBef>
                <a:spcPct val="0"/>
              </a:spcBef>
              <a:spcAft>
                <a:spcPct val="0"/>
              </a:spcAft>
              <a:defRPr>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baseline="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43" name="TextBox 42"/>
          <p:cNvSpPr txBox="1"/>
          <p:nvPr userDrawn="1"/>
        </p:nvSpPr>
        <p:spPr>
          <a:xfrm>
            <a:off x="9448800" y="8215"/>
            <a:ext cx="3124200" cy="3323986"/>
          </a:xfrm>
          <a:prstGeom prst="rect"/>
          <a:noFill/>
        </p:spPr>
        <p:txBody>
          <a:bodyPr wrap="square" lIns="304800" tIns="0" rIns="304800" bIns="304800" rtlCol="0">
            <a:spAutoFit/>
          </a:bodyPr>
          <a:lstStyle/>
          <a:p>
            <a:pPr>
              <a:defRPr/>
            </a:pPr>
            <a:r>
              <a:rPr lang="en-US" b="1" dirty="1">
                <a:solidFill>
                  <a:srgbClr val="004E9C"/>
                </a:solidFill>
                <a:cs typeface="Arial"/>
              </a:rPr>
              <a:t>Left Sidebar Image</a:t>
            </a:r>
          </a:p>
          <a:p>
            <a:pPr>
              <a:defRPr/>
            </a:pPr>
            <a:r>
              <a:rPr lang="en-US" b="1" dirty="1">
                <a:solidFill>
                  <a:srgbClr val="004E9C"/>
                </a:solidFill>
                <a:cs typeface="Arial"/>
              </a:rPr>
              <a:t>with Subtitle</a:t>
            </a:r>
          </a:p>
          <a:p>
            <a:pPr>
              <a:defRPr/>
            </a:pPr>
            <a:br>
              <a:rPr lang="en-US" dirty="1">
                <a:solidFill>
                  <a:srgbClr val="004E9C"/>
                </a:solidFill>
                <a:cs typeface="Arial"/>
              </a:rPr>
            </a:br>
            <a:r>
              <a:rPr lang="en-US" sz="1200" dirty="1">
                <a:solidFill>
                  <a:srgbClr val="004E9C"/>
                </a:solidFill>
                <a:cs typeface="Arial"/>
              </a:rPr>
              <a:t>Use this slide to add a sidebar </a:t>
            </a:r>
          </a:p>
          <a:p>
            <a:pPr>
              <a:defRPr/>
            </a:pPr>
            <a:r>
              <a:rPr lang="en-US" sz="1200" dirty="1">
                <a:solidFill>
                  <a:srgbClr val="004E9C"/>
                </a:solidFill>
                <a:cs typeface="Arial"/>
              </a:rPr>
              <a:t>image to your slide.</a:t>
            </a:r>
          </a:p>
          <a:p>
            <a:pPr>
              <a:defRPr/>
            </a:pPr>
            <a:endParaRPr lang="en-US" sz="1200">
              <a:solidFill>
                <a:srgbClr val="004E9C"/>
              </a:solidFill>
              <a:cs typeface="Arial"/>
            </a:endParaRPr>
          </a:p>
          <a:p>
            <a:pPr>
              <a:defRPr/>
            </a:pPr>
            <a:r>
              <a:rPr lang="en-US" sz="1200" dirty="1">
                <a:solidFill>
                  <a:srgbClr val="004E9C"/>
                </a:solidFill>
                <a:cs typeface="Arial"/>
              </a:rPr>
              <a:t>The image should span the entire height of the slide.</a:t>
            </a:r>
          </a:p>
          <a:p>
            <a:pPr>
              <a:defRPr/>
            </a:pPr>
            <a:endParaRPr lang="en-US" sz="1200">
              <a:solidFill>
                <a:srgbClr val="004E9C"/>
              </a:solidFill>
              <a:cs typeface="Arial"/>
            </a:endParaRPr>
          </a:p>
          <a:p>
            <a:pPr>
              <a:defRPr/>
            </a:pPr>
            <a:r>
              <a:rPr lang="en-US" sz="1200" dirty="1">
                <a:solidFill>
                  <a:srgbClr val="004E9C"/>
                </a:solidFill>
                <a:cs typeface="Arial"/>
              </a:rPr>
              <a:t>You can adjust the width of the sidebar by aligning to arrows at the top and bottom of the slide.</a:t>
            </a:r>
          </a:p>
          <a:p>
            <a:pPr>
              <a:defRPr/>
            </a:pPr>
            <a:endParaRPr lang="en-US" sz="1200">
              <a:solidFill>
                <a:srgbClr val="004E9C"/>
              </a:solidFill>
              <a:cs typeface="Arial"/>
            </a:endParaRPr>
          </a:p>
          <a:p>
            <a:pPr>
              <a:defRPr/>
            </a:pPr>
            <a:r>
              <a:rPr lang="en-US" sz="1200" dirty="1">
                <a:solidFill>
                  <a:srgbClr val="004E9C"/>
                </a:solidFill>
                <a:cs typeface="Arial"/>
              </a:rPr>
              <a:t>Use the image cropping options to adjust the way the image is cropped.</a:t>
            </a:r>
          </a:p>
        </p:txBody>
      </p:sp>
      <p:cxnSp>
        <p:nvCxnSpPr>
          <p:cNvPr id="47" name="Straight Connector 46"/>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9" name="Straight Connector 48"/>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0" name="Straight Connector 49"/>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2" name="Straight Connector 51"/>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3" name="Straight Arrow Connector 62"/>
          <p:cNvCxnSpPr/>
          <p:nvPr userDrawn="1"/>
        </p:nvCxnSpPr>
        <p:spPr>
          <a:xfrm flipV="1">
            <a:off x="3048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4" name="Straight Arrow Connector 63"/>
          <p:cNvCxnSpPr/>
          <p:nvPr userDrawn="1"/>
        </p:nvCxnSpPr>
        <p:spPr>
          <a:xfrm flipV="1">
            <a:off x="3810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5" name="Straight Arrow Connector 64"/>
          <p:cNvCxnSpPr/>
          <p:nvPr userDrawn="1"/>
        </p:nvCxnSpPr>
        <p:spPr>
          <a:xfrm flipV="1">
            <a:off x="457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6" name="Straight Arrow Connector 65"/>
          <p:cNvCxnSpPr/>
          <p:nvPr userDrawn="1"/>
        </p:nvCxnSpPr>
        <p:spPr>
          <a:xfrm flipV="1">
            <a:off x="5334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userDrawn="1"/>
        </p:nvCxnSpPr>
        <p:spPr>
          <a:xfrm flipV="1">
            <a:off x="6096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8" name="Straight Arrow Connector 67"/>
          <p:cNvCxnSpPr/>
          <p:nvPr userDrawn="1"/>
        </p:nvCxnSpPr>
        <p:spPr>
          <a:xfrm>
            <a:off x="3048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9" name="Straight Arrow Connector 68"/>
          <p:cNvCxnSpPr/>
          <p:nvPr userDrawn="1"/>
        </p:nvCxnSpPr>
        <p:spPr>
          <a:xfrm>
            <a:off x="3810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70" name="Straight Arrow Connector 69"/>
          <p:cNvCxnSpPr/>
          <p:nvPr userDrawn="1"/>
        </p:nvCxnSpPr>
        <p:spPr>
          <a:xfrm>
            <a:off x="457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71" name="Straight Arrow Connector 70"/>
          <p:cNvCxnSpPr/>
          <p:nvPr userDrawn="1"/>
        </p:nvCxnSpPr>
        <p:spPr>
          <a:xfrm>
            <a:off x="5334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72" name="Straight Arrow Connector 71"/>
          <p:cNvCxnSpPr/>
          <p:nvPr userDrawn="1"/>
        </p:nvCxnSpPr>
        <p:spPr>
          <a:xfrm>
            <a:off x="6096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pic>
        <p:nvPicPr>
          <p:cNvPr id="24" name="Picture 23"/>
          <p:cNvPicPr>
            <a:picLocks noChangeAspect="1"/>
          </p:cNvPicPr>
          <p:nvPr userDrawn="1"/>
        </p:nvPicPr>
        <p:blipFill>
          <a:blip r:embed="rId2"/>
          <a:srcRect/>
          <a:stretch>
            <a:fillRect/>
          </a:stretch>
        </p:blipFill>
        <p:spPr>
          <a:xfrm>
            <a:off x="0" y="6705600"/>
            <a:ext cx="9144000" cy="152400"/>
          </a:xfrm>
          <a:prstGeom prst="rect"/>
        </p:spPr>
      </p:pic>
      <p:pic>
        <p:nvPicPr>
          <p:cNvPr id="25" name="Picture 24"/>
          <p:cNvPicPr>
            <a:picLocks noChangeAspect="1"/>
          </p:cNvPicPr>
          <p:nvPr userDrawn="1"/>
        </p:nvPicPr>
        <p:blipFill>
          <a:blip r:embed="rId3"/>
          <a:srcRect/>
          <a:stretch>
            <a:fillRect/>
          </a:stretch>
        </p:blipFill>
        <p:spPr>
          <a:xfrm>
            <a:off x="6972300" y="6019800"/>
            <a:ext cx="1714500" cy="431800"/>
          </a:xfrm>
          <a:prstGeom prst="rect"/>
        </p:spPr>
      </p:pic>
      <p:sp>
        <p:nvSpPr>
          <p:cNvPr id="23"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104838046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Right">
    <p:bg>
      <p:bgPr>
        <a:solidFill>
          <a:srgbClr val="FFFFFF"/>
        </a:solidFill>
        <a:effectLst/>
      </p:bgPr>
    </p:bg>
    <p:spTree>
      <p:nvGrpSpPr>
        <p:cNvPr id="1" name=""/>
        <p:cNvGrpSpPr/>
        <p:nvPr/>
      </p:nvGrpSpPr>
      <p:grpSpPr>
        <a:xfrm>
          <a:off x="0" y="0"/>
          <a:ext cx="0" cy="0"/>
          <a:chOff x="0" y="0"/>
          <a:chExt cx="0" cy="0"/>
        </a:xfrm>
      </p:grpSpPr>
      <p:sp>
        <p:nvSpPr>
          <p:cNvPr id="63" name="Picture Placeholder 2"/>
          <p:cNvSpPr>
            <a:spLocks noGrp="1"/>
          </p:cNvSpPr>
          <p:nvPr>
            <p:ph type="pic" sz="quarter" idx="13" hasCustomPrompt="1"/>
          </p:nvPr>
        </p:nvSpPr>
        <p:spPr>
          <a:xfrm>
            <a:off x="6096000" y="0"/>
            <a:ext cx="3048000" cy="6705600"/>
          </a:xfrm>
          <a:prstGeom prst="rect"/>
          <a:solidFill>
            <a:schemeClr val="bg2"/>
          </a:solidFill>
        </p:spPr>
        <p:txBody>
          <a:bodyPr lIns="254000" tIns="254000" rIns="254000" bIns="254000" anchor="t" anchorCtr="0"/>
          <a:lstStyle>
            <a:lvl1pPr marL="0" indent="0" algn="l">
              <a:lnSpc>
                <a:spcPts val="1600"/>
              </a:lnSpc>
              <a:spcBef>
                <a:spcPct val="0"/>
              </a:spcBef>
              <a:buNone/>
              <a:defRPr sz="1300" b="0" i="0" baseline="0">
                <a:solidFill>
                  <a:schemeClr val="tx1"/>
                </a:solidFill>
              </a:defRPr>
            </a:lvl1pPr>
          </a:lstStyle>
          <a:p>
            <a:r>
              <a:rPr lang="en-US" dirty="1"/>
              <a:t>Click on icon to add image.</a:t>
            </a:r>
          </a:p>
        </p:txBody>
      </p:sp>
      <p:sp>
        <p:nvSpPr>
          <p:cNvPr id="32" name="Title Placeholder 1"/>
          <p:cNvSpPr>
            <a:spLocks noGrp="1"/>
          </p:cNvSpPr>
          <p:nvPr>
            <p:ph type="title" hasCustomPrompt="1"/>
          </p:nvPr>
        </p:nvSpPr>
        <p:spPr>
          <a:xfrm>
            <a:off x="762000" y="685800"/>
            <a:ext cx="4572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35" name="Content Placeholder 2"/>
          <p:cNvSpPr>
            <a:spLocks noGrp="1"/>
          </p:cNvSpPr>
          <p:nvPr>
            <p:ph idx="1"/>
          </p:nvPr>
        </p:nvSpPr>
        <p:spPr>
          <a:xfrm>
            <a:off x="762000" y="1752600"/>
            <a:ext cx="4572000" cy="4038601"/>
          </a:xfrm>
          <a:prstGeom prst="rect"/>
        </p:spPr>
        <p:txBody>
          <a:bodyPr lIns="0" tIns="0" rIns="0" bIns="0">
            <a:normAutofit/>
          </a:bodyPr>
          <a:lstStyle>
            <a:lvl1pPr>
              <a:lnSpc>
                <a:spcPct val="122000"/>
              </a:lnSpc>
              <a:spcBef>
                <a:spcPct val="0"/>
              </a:spcBef>
              <a:spcAft>
                <a:spcPct val="0"/>
              </a:spcAft>
              <a:buClr>
                <a:schemeClr val="accent3"/>
              </a:buClr>
              <a:defRPr sz="1800">
                <a:latin typeface="Arial" pitchFamily="34" charset="0"/>
                <a:cs typeface="Arial" pitchFamily="34" charset="0"/>
              </a:defRPr>
            </a:lvl1pPr>
            <a:lvl2pPr>
              <a:lnSpc>
                <a:spcPct val="122000"/>
              </a:lnSpc>
              <a:spcBef>
                <a:spcPct val="0"/>
              </a:spcBef>
              <a:spcAft>
                <a:spcPct val="0"/>
              </a:spcAft>
              <a:defRPr sz="1800">
                <a:latin typeface="Arial" pitchFamily="34" charset="0"/>
                <a:cs typeface="Arial" pitchFamily="34" charset="0"/>
              </a:defRPr>
            </a:lvl2pPr>
            <a:lvl3pPr>
              <a:lnSpc>
                <a:spcPct val="122000"/>
              </a:lnSpc>
              <a:spcBef>
                <a:spcPct val="0"/>
              </a:spcBef>
              <a:spcAft>
                <a:spcPct val="0"/>
              </a:spcAft>
              <a:defRPr sz="1800">
                <a:latin typeface="Arial" pitchFamily="34" charset="0"/>
                <a:cs typeface="Arial" pitchFamily="34" charset="0"/>
              </a:defRPr>
            </a:lvl3pPr>
            <a:lvl4pPr>
              <a:lnSpc>
                <a:spcPct val="122000"/>
              </a:lnSpc>
              <a:spcBef>
                <a:spcPct val="0"/>
              </a:spcBef>
              <a:spcAft>
                <a:spcPct val="0"/>
              </a:spcAft>
              <a:defRPr sz="1800">
                <a:latin typeface="Arial" pitchFamily="34" charset="0"/>
                <a:cs typeface="Arial" pitchFamily="34" charset="0"/>
              </a:defRPr>
            </a:lvl4pPr>
            <a:lvl5pPr marL="1270000" marR="0" indent="-25400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cxnSp>
        <p:nvCxnSpPr>
          <p:cNvPr id="37" name="Straight Arrow Connector 36"/>
          <p:cNvCxnSpPr/>
          <p:nvPr userDrawn="1"/>
        </p:nvCxnSpPr>
        <p:spPr>
          <a:xfrm>
            <a:off x="-533400" y="1752600"/>
            <a:ext cx="533400" cy="0"/>
          </a:xfrm>
          <a:prstGeom prst="straightConnector1"/>
          <a:ln w="12700" cmpd="sng">
            <a:solidFill>
              <a:schemeClr val="tx1"/>
            </a:solidFill>
            <a:prstDash val="dash"/>
            <a:headEnd type="none"/>
            <a:tailEnd type="none"/>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userDrawn="1"/>
        </p:nvCxnSpPr>
        <p:spPr>
          <a:xfrm flipV="1">
            <a:off x="-533400" y="1371600"/>
            <a:ext cx="0" cy="381000"/>
          </a:xfrm>
          <a:prstGeom prst="straightConnector1"/>
          <a:ln w="12700" cmpd="sng">
            <a:solidFill>
              <a:schemeClr val="tx1"/>
            </a:solidFill>
            <a:prstDash val="dash"/>
            <a:tailEnd type="arrow"/>
          </a:ln>
        </p:spPr>
        <p:style>
          <a:lnRef idx="1">
            <a:schemeClr val="dk1"/>
          </a:lnRef>
          <a:fillRef idx="0">
            <a:schemeClr val="dk1"/>
          </a:fillRef>
          <a:effectRef idx="0">
            <a:schemeClr val="dk1"/>
          </a:effectRef>
          <a:fontRef idx="minor">
            <a:schemeClr val="tx1"/>
          </a:fontRef>
        </p:style>
      </p:cxnSp>
      <p:cxnSp>
        <p:nvCxnSpPr>
          <p:cNvPr id="39" name="Straight Arrow Connector 38"/>
          <p:cNvCxnSpPr/>
          <p:nvPr userDrawn="1"/>
        </p:nvCxnSpPr>
        <p:spPr>
          <a:xfrm>
            <a:off x="-1828800" y="1371600"/>
            <a:ext cx="18288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42" name="TextBox 41"/>
          <p:cNvSpPr txBox="1"/>
          <p:nvPr userDrawn="1"/>
        </p:nvSpPr>
        <p:spPr>
          <a:xfrm>
            <a:off x="9448800" y="8215"/>
            <a:ext cx="3124200" cy="3077765"/>
          </a:xfrm>
          <a:prstGeom prst="rect"/>
          <a:noFill/>
        </p:spPr>
        <p:txBody>
          <a:bodyPr wrap="square" lIns="304800" tIns="0" rIns="304800" bIns="304800" rtlCol="0">
            <a:spAutoFit/>
          </a:bodyPr>
          <a:lstStyle/>
          <a:p>
            <a:pPr>
              <a:defRPr/>
            </a:pPr>
            <a:r>
              <a:rPr lang="en-US" b="1" dirty="1">
                <a:solidFill>
                  <a:srgbClr val="004E9C"/>
                </a:solidFill>
                <a:cs typeface="Arial"/>
              </a:rPr>
              <a:t>Right Sidebar Image</a:t>
            </a:r>
          </a:p>
          <a:p>
            <a:pPr>
              <a:defRPr/>
            </a:pPr>
            <a:br>
              <a:rPr lang="en-US" dirty="1">
                <a:solidFill>
                  <a:srgbClr val="004E9C"/>
                </a:solidFill>
                <a:cs typeface="Arial"/>
              </a:rPr>
            </a:br>
            <a:r>
              <a:rPr lang="en-US" sz="1200" dirty="1">
                <a:solidFill>
                  <a:srgbClr val="004E9C"/>
                </a:solidFill>
                <a:cs typeface="Arial"/>
              </a:rPr>
              <a:t>Use this slide to add a sidebar</a:t>
            </a:r>
          </a:p>
          <a:p>
            <a:pPr>
              <a:defRPr/>
            </a:pPr>
            <a:r>
              <a:rPr lang="en-US" sz="1200" dirty="1">
                <a:solidFill>
                  <a:srgbClr val="004E9C"/>
                </a:solidFill>
                <a:cs typeface="Arial"/>
              </a:rPr>
              <a:t>image to your slide.</a:t>
            </a:r>
          </a:p>
          <a:p>
            <a:pPr>
              <a:defRPr/>
            </a:pPr>
            <a:endParaRPr lang="en-US" sz="1200">
              <a:solidFill>
                <a:srgbClr val="004E9C"/>
              </a:solidFill>
              <a:cs typeface="Arial"/>
            </a:endParaRPr>
          </a:p>
          <a:p>
            <a:pPr>
              <a:defRPr/>
            </a:pPr>
            <a:r>
              <a:rPr lang="en-US" sz="1200" dirty="1">
                <a:solidFill>
                  <a:srgbClr val="004E9C"/>
                </a:solidFill>
                <a:cs typeface="Arial"/>
              </a:rPr>
              <a:t>The image should span the entire height of the slide.</a:t>
            </a:r>
          </a:p>
          <a:p>
            <a:pPr>
              <a:defRPr/>
            </a:pPr>
            <a:endParaRPr lang="en-US" sz="1200">
              <a:solidFill>
                <a:srgbClr val="004E9C"/>
              </a:solidFill>
              <a:cs typeface="Arial"/>
            </a:endParaRPr>
          </a:p>
          <a:p>
            <a:pPr>
              <a:defRPr/>
            </a:pPr>
            <a:r>
              <a:rPr lang="en-US" sz="1200" dirty="1">
                <a:solidFill>
                  <a:srgbClr val="004E9C"/>
                </a:solidFill>
                <a:cs typeface="Arial"/>
              </a:rPr>
              <a:t>You can adjust the width of the sidebar by aligning to arrows at the top and bottom of the slide.</a:t>
            </a:r>
          </a:p>
          <a:p>
            <a:pPr>
              <a:defRPr/>
            </a:pPr>
            <a:endParaRPr lang="en-US" sz="1200">
              <a:solidFill>
                <a:srgbClr val="004E9C"/>
              </a:solidFill>
              <a:cs typeface="Arial"/>
            </a:endParaRPr>
          </a:p>
          <a:p>
            <a:pPr>
              <a:defRPr/>
            </a:pPr>
            <a:r>
              <a:rPr lang="en-US" sz="1200" dirty="1">
                <a:solidFill>
                  <a:srgbClr val="004E9C"/>
                </a:solidFill>
                <a:cs typeface="Arial"/>
              </a:rPr>
              <a:t>Use the image cropping options to adjust the way the image is cropped.</a:t>
            </a:r>
          </a:p>
        </p:txBody>
      </p:sp>
      <p:cxnSp>
        <p:nvCxnSpPr>
          <p:cNvPr id="43" name="Straight Connector 42"/>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4" name="Straight Connector 43"/>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6" name="Straight Connector 45"/>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9" name="Straight Connector 48"/>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1" name="Straight Arrow Connector 50"/>
          <p:cNvCxnSpPr/>
          <p:nvPr userDrawn="1"/>
        </p:nvCxnSpPr>
        <p:spPr>
          <a:xfrm flipV="1">
            <a:off x="3048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2" name="Straight Arrow Connector 51"/>
          <p:cNvCxnSpPr/>
          <p:nvPr userDrawn="1"/>
        </p:nvCxnSpPr>
        <p:spPr>
          <a:xfrm flipV="1">
            <a:off x="3810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3" name="Straight Arrow Connector 52"/>
          <p:cNvCxnSpPr/>
          <p:nvPr userDrawn="1"/>
        </p:nvCxnSpPr>
        <p:spPr>
          <a:xfrm flipV="1">
            <a:off x="457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4" name="Straight Arrow Connector 53"/>
          <p:cNvCxnSpPr/>
          <p:nvPr userDrawn="1"/>
        </p:nvCxnSpPr>
        <p:spPr>
          <a:xfrm flipV="1">
            <a:off x="5334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5" name="Straight Arrow Connector 54"/>
          <p:cNvCxnSpPr/>
          <p:nvPr userDrawn="1"/>
        </p:nvCxnSpPr>
        <p:spPr>
          <a:xfrm flipV="1">
            <a:off x="6096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6" name="Straight Arrow Connector 55"/>
          <p:cNvCxnSpPr/>
          <p:nvPr userDrawn="1"/>
        </p:nvCxnSpPr>
        <p:spPr>
          <a:xfrm>
            <a:off x="3048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userDrawn="1"/>
        </p:nvCxnSpPr>
        <p:spPr>
          <a:xfrm>
            <a:off x="3810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8" name="Straight Arrow Connector 57"/>
          <p:cNvCxnSpPr/>
          <p:nvPr userDrawn="1"/>
        </p:nvCxnSpPr>
        <p:spPr>
          <a:xfrm>
            <a:off x="457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9" name="Straight Arrow Connector 58"/>
          <p:cNvCxnSpPr/>
          <p:nvPr userDrawn="1"/>
        </p:nvCxnSpPr>
        <p:spPr>
          <a:xfrm>
            <a:off x="5334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60" name="Straight Arrow Connector 59"/>
          <p:cNvCxnSpPr/>
          <p:nvPr userDrawn="1"/>
        </p:nvCxnSpPr>
        <p:spPr>
          <a:xfrm>
            <a:off x="6096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sp>
        <p:nvSpPr>
          <p:cNvPr id="26" name="TextBox 25"/>
          <p:cNvSpPr txBox="1"/>
          <p:nvPr userDrawn="1"/>
        </p:nvSpPr>
        <p:spPr>
          <a:xfrm>
            <a:off x="-3048000" y="990600"/>
            <a:ext cx="2514600" cy="1990288"/>
          </a:xfrm>
          <a:prstGeom prst="rect"/>
          <a:noFill/>
        </p:spPr>
        <p:txBody>
          <a:bodyPr wrap="square" lIns="254000" tIns="254000" rIns="254000" bIns="254000" rtlCol="0">
            <a:spAutoFit/>
          </a:bodyPr>
          <a:lstStyle/>
          <a:p>
            <a:r>
              <a:rPr lang="en-US" sz="1200" b="1" dirty="1">
                <a:solidFill>
                  <a:srgbClr val="004E9C"/>
                </a:solidFill>
                <a:cs typeface="Arial"/>
              </a:rPr>
              <a:t>Alignment:</a:t>
            </a:r>
          </a:p>
          <a:p>
            <a:endParaRPr lang="en-US" sz="1200" b="1">
              <a:solidFill>
                <a:srgbClr val="004E9C"/>
              </a:solidFill>
              <a:cs typeface="Arial"/>
            </a:endParaRPr>
          </a:p>
          <a:p>
            <a:r>
              <a:rPr lang="en-US" sz="1200" dirty="1">
                <a:solidFill>
                  <a:srgbClr val="004E9C"/>
                </a:solidFill>
                <a:cs typeface="Arial"/>
              </a:rPr>
              <a:t>If your title only spans one line and you need more space in the content area you can extend the height of the content box so that the top edge aligns with this arrow.</a:t>
            </a:r>
          </a:p>
        </p:txBody>
      </p:sp>
      <p:pic>
        <p:nvPicPr>
          <p:cNvPr id="28" name="Picture 27"/>
          <p:cNvPicPr>
            <a:picLocks noChangeAspect="1"/>
          </p:cNvPicPr>
          <p:nvPr userDrawn="1"/>
        </p:nvPicPr>
        <p:blipFill>
          <a:blip r:embed="rId2"/>
          <a:srcRect/>
          <a:stretch>
            <a:fillRect/>
          </a:stretch>
        </p:blipFill>
        <p:spPr>
          <a:xfrm>
            <a:off x="0" y="6705600"/>
            <a:ext cx="9144000" cy="152400"/>
          </a:xfrm>
          <a:prstGeom prst="rect"/>
        </p:spPr>
      </p:pic>
      <p:sp>
        <p:nvSpPr>
          <p:cNvPr id="25"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2109754425"/>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Right with Subtitle">
    <p:bg>
      <p:bgPr>
        <a:solidFill>
          <a:srgbClr val="FFFFFF"/>
        </a:solidFill>
        <a:effectLst/>
      </p:bgPr>
    </p:bg>
    <p:spTree>
      <p:nvGrpSpPr>
        <p:cNvPr id="1" name=""/>
        <p:cNvGrpSpPr/>
        <p:nvPr/>
      </p:nvGrpSpPr>
      <p:grpSpPr>
        <a:xfrm>
          <a:off x="0" y="0"/>
          <a:ext cx="0" cy="0"/>
          <a:chOff x="0" y="0"/>
          <a:chExt cx="0" cy="0"/>
        </a:xfrm>
      </p:grpSpPr>
      <p:sp>
        <p:nvSpPr>
          <p:cNvPr id="54" name="Picture Placeholder 2"/>
          <p:cNvSpPr>
            <a:spLocks noGrp="1"/>
          </p:cNvSpPr>
          <p:nvPr>
            <p:ph type="pic" sz="quarter" idx="13" hasCustomPrompt="1"/>
          </p:nvPr>
        </p:nvSpPr>
        <p:spPr>
          <a:xfrm>
            <a:off x="6096000" y="0"/>
            <a:ext cx="3048000" cy="6705600"/>
          </a:xfrm>
          <a:prstGeom prst="rect"/>
          <a:solidFill>
            <a:schemeClr val="bg2"/>
          </a:solidFill>
        </p:spPr>
        <p:txBody>
          <a:bodyPr lIns="254000" tIns="254000" rIns="254000" bIns="254000" anchor="t" anchorCtr="0"/>
          <a:lstStyle>
            <a:lvl1pPr marL="0" indent="0" algn="l">
              <a:lnSpc>
                <a:spcPts val="1600"/>
              </a:lnSpc>
              <a:spcBef>
                <a:spcPct val="0"/>
              </a:spcBef>
              <a:buNone/>
              <a:defRPr sz="1300" b="0" i="0" baseline="0">
                <a:solidFill>
                  <a:schemeClr val="tx1"/>
                </a:solidFill>
              </a:defRPr>
            </a:lvl1pPr>
          </a:lstStyle>
          <a:p>
            <a:r>
              <a:rPr lang="en-US" dirty="1"/>
              <a:t>Click on icon to add image.</a:t>
            </a:r>
          </a:p>
        </p:txBody>
      </p:sp>
      <p:sp>
        <p:nvSpPr>
          <p:cNvPr id="29" name="Title Placeholder 1"/>
          <p:cNvSpPr>
            <a:spLocks noGrp="1"/>
          </p:cNvSpPr>
          <p:nvPr>
            <p:ph type="title" hasCustomPrompt="1"/>
          </p:nvPr>
        </p:nvSpPr>
        <p:spPr>
          <a:xfrm>
            <a:off x="762000" y="685800"/>
            <a:ext cx="4572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17" name="Text Placeholder 3"/>
          <p:cNvSpPr>
            <a:spLocks noGrp="1"/>
          </p:cNvSpPr>
          <p:nvPr>
            <p:ph type="body" sz="quarter" idx="12" hasCustomPrompt="1"/>
          </p:nvPr>
        </p:nvSpPr>
        <p:spPr>
          <a:xfrm>
            <a:off x="762000" y="1600200"/>
            <a:ext cx="4572000" cy="368300"/>
          </a:xfrm>
          <a:prstGeom prst="rect"/>
        </p:spPr>
        <p:txBody>
          <a:bodyPr lIns="0" tIns="25400" rIns="0" bIns="0" anchor="t" anchorCtr="0">
            <a:normAutofit/>
          </a:bodyPr>
          <a:lstStyle>
            <a:lvl1pPr marL="0" indent="0">
              <a:buNone/>
              <a:defRPr sz="2200" b="1" spc="-50" baseline="0">
                <a:solidFill>
                  <a:srgbClr val="000000"/>
                </a:solidFill>
              </a:defRPr>
            </a:lvl1pPr>
          </a:lstStyle>
          <a:p>
            <a:pPr lvl="0"/>
            <a:r>
              <a:rPr lang="en-US" dirty="1"/>
              <a:t>Click to edit subtitle</a:t>
            </a:r>
          </a:p>
        </p:txBody>
      </p:sp>
      <p:sp>
        <p:nvSpPr>
          <p:cNvPr id="31" name="Content Placeholder 2"/>
          <p:cNvSpPr>
            <a:spLocks noGrp="1"/>
          </p:cNvSpPr>
          <p:nvPr>
            <p:ph idx="14"/>
          </p:nvPr>
        </p:nvSpPr>
        <p:spPr>
          <a:xfrm>
            <a:off x="762000" y="2057400"/>
            <a:ext cx="4572000" cy="3733800"/>
          </a:xfrm>
          <a:prstGeom prst="rect"/>
        </p:spPr>
        <p:txBody>
          <a:bodyPr lIns="0" tIns="25400" rIns="0" bIns="0">
            <a:normAutofit/>
          </a:bodyPr>
          <a:lstStyle>
            <a:lvl1pPr>
              <a:lnSpc>
                <a:spcPct val="122000"/>
              </a:lnSpc>
              <a:spcBef>
                <a:spcPct val="0"/>
              </a:spcBef>
              <a:spcAft>
                <a:spcPct val="0"/>
              </a:spcAft>
              <a:buClr>
                <a:schemeClr val="accent3"/>
              </a:buClr>
              <a:defRPr>
                <a:latin typeface="Arial" pitchFamily="34" charset="0"/>
                <a:cs typeface="Arial" pitchFamily="34" charset="0"/>
              </a:defRPr>
            </a:lvl1pPr>
            <a:lvl2pPr>
              <a:lnSpc>
                <a:spcPct val="122000"/>
              </a:lnSpc>
              <a:spcBef>
                <a:spcPct val="0"/>
              </a:spcBef>
              <a:spcAft>
                <a:spcPct val="0"/>
              </a:spcAft>
              <a:defRPr>
                <a:latin typeface="Arial" pitchFamily="34" charset="0"/>
                <a:cs typeface="Arial" pitchFamily="34" charset="0"/>
              </a:defRPr>
            </a:lvl2pPr>
            <a:lvl3pPr>
              <a:lnSpc>
                <a:spcPct val="122000"/>
              </a:lnSpc>
              <a:spcBef>
                <a:spcPct val="0"/>
              </a:spcBef>
              <a:spcAft>
                <a:spcPct val="0"/>
              </a:spcAft>
              <a:defRPr>
                <a:latin typeface="Arial" pitchFamily="34" charset="0"/>
                <a:cs typeface="Arial" pitchFamily="34" charset="0"/>
              </a:defRPr>
            </a:lvl3pPr>
            <a:lvl4pPr>
              <a:lnSpc>
                <a:spcPct val="122000"/>
              </a:lnSpc>
              <a:spcBef>
                <a:spcPct val="0"/>
              </a:spcBef>
              <a:spcAft>
                <a:spcPct val="0"/>
              </a:spcAft>
              <a:defRPr>
                <a:latin typeface="Arial" pitchFamily="34" charset="0"/>
                <a:cs typeface="Arial" pitchFamily="34" charset="0"/>
              </a:defRPr>
            </a:lvl4pPr>
            <a:lvl5pPr marL="1270000" marR="0" indent="-285750" algn="l" defTabSz="457200" fontAlgn="auto" rtl="0" eaLnBrk="1" latinLnBrk="0" hangingPunct="1">
              <a:lnSpc>
                <a:spcPct val="122000"/>
              </a:lnSpc>
              <a:spcBef>
                <a:spcPct val="0"/>
              </a:spcBef>
              <a:spcAft>
                <a:spcPct val="0"/>
              </a:spcAft>
              <a:buClr>
                <a:srgbClr val="485865"/>
              </a:buClr>
              <a:buSzTx/>
              <a:buFont typeface="Arial"/>
              <a:buChar char="•"/>
              <a:defRPr sz="1800">
                <a:latin typeface="Arial" pitchFamily="34" charset="0"/>
                <a:cs typeface="Arial" pitchFamily="34" charset="0"/>
              </a:defRPr>
            </a:lvl5pPr>
            <a:lvl6pPr marL="1524000" indent="-254000">
              <a:spcBef>
                <a:spcPct val="0"/>
              </a:spcBef>
              <a:spcAft>
                <a:spcPct val="0"/>
              </a:spcAft>
              <a:defRPr sz="1800" baseline="0">
                <a:solidFill>
                  <a:schemeClr val="tx2"/>
                </a:solidFill>
                <a:latin typeface="Arial"/>
              </a:defRPr>
            </a:lvl6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a:p>
            <a:pPr lvl="5"/>
            <a:r>
              <a:rPr lang="en-US" dirty="1"/>
              <a:t>Sixth Level</a:t>
            </a:r>
          </a:p>
        </p:txBody>
      </p:sp>
      <p:sp>
        <p:nvSpPr>
          <p:cNvPr id="34" name="TextBox 33"/>
          <p:cNvSpPr txBox="1"/>
          <p:nvPr userDrawn="1"/>
        </p:nvSpPr>
        <p:spPr>
          <a:xfrm>
            <a:off x="9448800" y="8215"/>
            <a:ext cx="3124200" cy="3323986"/>
          </a:xfrm>
          <a:prstGeom prst="rect"/>
          <a:noFill/>
        </p:spPr>
        <p:txBody>
          <a:bodyPr wrap="square" lIns="304800" tIns="0" rIns="304800" bIns="304800" rtlCol="0">
            <a:spAutoFit/>
          </a:bodyPr>
          <a:lstStyle/>
          <a:p>
            <a:pPr>
              <a:defRPr/>
            </a:pPr>
            <a:r>
              <a:rPr lang="en-US" b="1" dirty="1">
                <a:solidFill>
                  <a:srgbClr val="004E9C"/>
                </a:solidFill>
                <a:cs typeface="Arial"/>
              </a:rPr>
              <a:t>Right Sidebar Image with Subtitle.</a:t>
            </a:r>
          </a:p>
          <a:p>
            <a:pPr>
              <a:defRPr/>
            </a:pPr>
            <a:br>
              <a:rPr lang="en-US" dirty="1">
                <a:solidFill>
                  <a:srgbClr val="004E9C"/>
                </a:solidFill>
                <a:cs typeface="Arial"/>
              </a:rPr>
            </a:br>
            <a:r>
              <a:rPr lang="en-US" sz="1200" dirty="1">
                <a:solidFill>
                  <a:srgbClr val="004E9C"/>
                </a:solidFill>
                <a:cs typeface="Arial"/>
              </a:rPr>
              <a:t>Use this slide to add a sidebar </a:t>
            </a:r>
          </a:p>
          <a:p>
            <a:pPr>
              <a:defRPr/>
            </a:pPr>
            <a:r>
              <a:rPr lang="en-US" sz="1200" dirty="1">
                <a:solidFill>
                  <a:srgbClr val="004E9C"/>
                </a:solidFill>
                <a:cs typeface="Arial"/>
              </a:rPr>
              <a:t>image to your slide.</a:t>
            </a:r>
          </a:p>
          <a:p>
            <a:pPr>
              <a:defRPr/>
            </a:pPr>
            <a:endParaRPr lang="en-US" sz="1200">
              <a:solidFill>
                <a:srgbClr val="004E9C"/>
              </a:solidFill>
              <a:cs typeface="Arial"/>
            </a:endParaRPr>
          </a:p>
          <a:p>
            <a:pPr>
              <a:defRPr/>
            </a:pPr>
            <a:r>
              <a:rPr lang="en-US" sz="1200" dirty="1">
                <a:solidFill>
                  <a:srgbClr val="004E9C"/>
                </a:solidFill>
                <a:cs typeface="Arial"/>
              </a:rPr>
              <a:t>The image should span the entire height of the slide.</a:t>
            </a:r>
          </a:p>
          <a:p>
            <a:pPr>
              <a:defRPr/>
            </a:pPr>
            <a:endParaRPr lang="en-US" sz="1200">
              <a:solidFill>
                <a:srgbClr val="004E9C"/>
              </a:solidFill>
              <a:cs typeface="Arial"/>
            </a:endParaRPr>
          </a:p>
          <a:p>
            <a:pPr>
              <a:defRPr/>
            </a:pPr>
            <a:r>
              <a:rPr lang="en-US" sz="1200" dirty="1">
                <a:solidFill>
                  <a:srgbClr val="004E9C"/>
                </a:solidFill>
                <a:cs typeface="Arial"/>
              </a:rPr>
              <a:t>You can adjust the width of the sidebar by aligning to arrows at the top and bottom of the slide.</a:t>
            </a:r>
          </a:p>
          <a:p>
            <a:pPr>
              <a:defRPr/>
            </a:pPr>
            <a:endParaRPr lang="en-US" sz="1200">
              <a:solidFill>
                <a:srgbClr val="004E9C"/>
              </a:solidFill>
              <a:cs typeface="Arial"/>
            </a:endParaRPr>
          </a:p>
          <a:p>
            <a:pPr>
              <a:defRPr/>
            </a:pPr>
            <a:r>
              <a:rPr lang="en-US" sz="1200" dirty="1">
                <a:solidFill>
                  <a:srgbClr val="004E9C"/>
                </a:solidFill>
                <a:cs typeface="Arial"/>
              </a:rPr>
              <a:t>Use the image cropping options to adjust the way the image is cropped.</a:t>
            </a:r>
          </a:p>
        </p:txBody>
      </p:sp>
      <p:cxnSp>
        <p:nvCxnSpPr>
          <p:cNvPr id="35" name="Straight Connector 34"/>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6" name="Straight Connector 35"/>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8" name="Straight Connector 37"/>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1" name="Straight Connector 40"/>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3" name="Straight Arrow Connector 42"/>
          <p:cNvCxnSpPr/>
          <p:nvPr userDrawn="1"/>
        </p:nvCxnSpPr>
        <p:spPr>
          <a:xfrm flipV="1">
            <a:off x="3048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userDrawn="1"/>
        </p:nvCxnSpPr>
        <p:spPr>
          <a:xfrm flipV="1">
            <a:off x="3810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userDrawn="1"/>
        </p:nvCxnSpPr>
        <p:spPr>
          <a:xfrm flipV="1">
            <a:off x="457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6" name="Straight Arrow Connector 45"/>
          <p:cNvCxnSpPr/>
          <p:nvPr userDrawn="1"/>
        </p:nvCxnSpPr>
        <p:spPr>
          <a:xfrm flipV="1">
            <a:off x="5334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7" name="Straight Arrow Connector 46"/>
          <p:cNvCxnSpPr/>
          <p:nvPr userDrawn="1"/>
        </p:nvCxnSpPr>
        <p:spPr>
          <a:xfrm flipV="1">
            <a:off x="6096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8" name="Straight Arrow Connector 47"/>
          <p:cNvCxnSpPr/>
          <p:nvPr userDrawn="1"/>
        </p:nvCxnSpPr>
        <p:spPr>
          <a:xfrm>
            <a:off x="3048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49" name="Straight Arrow Connector 48"/>
          <p:cNvCxnSpPr/>
          <p:nvPr userDrawn="1"/>
        </p:nvCxnSpPr>
        <p:spPr>
          <a:xfrm>
            <a:off x="3810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0" name="Straight Arrow Connector 49"/>
          <p:cNvCxnSpPr/>
          <p:nvPr userDrawn="1"/>
        </p:nvCxnSpPr>
        <p:spPr>
          <a:xfrm>
            <a:off x="457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1" name="Straight Arrow Connector 50"/>
          <p:cNvCxnSpPr/>
          <p:nvPr userDrawn="1"/>
        </p:nvCxnSpPr>
        <p:spPr>
          <a:xfrm>
            <a:off x="5334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52" name="Straight Arrow Connector 51"/>
          <p:cNvCxnSpPr/>
          <p:nvPr userDrawn="1"/>
        </p:nvCxnSpPr>
        <p:spPr>
          <a:xfrm>
            <a:off x="6096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pic>
        <p:nvPicPr>
          <p:cNvPr id="22" name="Picture 21"/>
          <p:cNvPicPr>
            <a:picLocks noChangeAspect="1"/>
          </p:cNvPicPr>
          <p:nvPr userDrawn="1"/>
        </p:nvPicPr>
        <p:blipFill>
          <a:blip r:embed="rId2"/>
          <a:srcRect/>
          <a:stretch>
            <a:fillRect/>
          </a:stretch>
        </p:blipFill>
        <p:spPr>
          <a:xfrm>
            <a:off x="0" y="6705600"/>
            <a:ext cx="9144000" cy="152400"/>
          </a:xfrm>
          <a:prstGeom prst="rect"/>
        </p:spPr>
      </p:pic>
      <p:sp>
        <p:nvSpPr>
          <p:cNvPr id="23"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632088724"/>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762000" y="685800"/>
            <a:ext cx="7620000" cy="838200"/>
          </a:xfrm>
          <a:prstGeom prst="rect"/>
        </p:spPr>
        <p:txBody>
          <a:bodyPr vert="horz" lIns="0" tIns="25400" rIns="0" bIns="0" rtlCol="0" anchor="t" anchorCtr="0">
            <a:normAutofit/>
          </a:bodyPr>
          <a:lstStyle>
            <a:lvl1pPr>
              <a:lnSpc>
                <a:spcPct val="90000"/>
              </a:lnSpc>
              <a:defRPr sz="2600">
                <a:solidFill>
                  <a:srgbClr val="004E9C"/>
                </a:solidFill>
                <a:latin typeface="Arial" pitchFamily="34" charset="0"/>
                <a:cs typeface="Arial" pitchFamily="34" charset="0"/>
              </a:defRPr>
            </a:lvl1pPr>
          </a:lstStyle>
          <a:p>
            <a:r>
              <a:rPr lang="en-US" dirty="1"/>
              <a:t>Click to edit title.</a:t>
            </a:r>
          </a:p>
        </p:txBody>
      </p:sp>
      <p:sp>
        <p:nvSpPr>
          <p:cNvPr id="21" name="TextBox 20"/>
          <p:cNvSpPr txBox="1"/>
          <p:nvPr userDrawn="1"/>
        </p:nvSpPr>
        <p:spPr>
          <a:xfrm>
            <a:off x="9448800" y="8215"/>
            <a:ext cx="3124200" cy="1785104"/>
          </a:xfrm>
          <a:prstGeom prst="rect"/>
          <a:noFill/>
        </p:spPr>
        <p:txBody>
          <a:bodyPr wrap="square" lIns="304800" tIns="0" rIns="304800" bIns="304800" rtlCol="0">
            <a:spAutoFit/>
          </a:bodyPr>
          <a:lstStyle/>
          <a:p>
            <a:pPr>
              <a:defRPr/>
            </a:pPr>
            <a:r>
              <a:rPr lang="en-US" b="1" dirty="1">
                <a:solidFill>
                  <a:srgbClr val="004E9C"/>
                </a:solidFill>
                <a:cs typeface="Arial"/>
              </a:rPr>
              <a:t>Title Only</a:t>
            </a:r>
          </a:p>
          <a:p>
            <a:pPr>
              <a:defRPr/>
            </a:pPr>
            <a:br>
              <a:rPr lang="en-US" dirty="1">
                <a:solidFill>
                  <a:srgbClr val="004E9C"/>
                </a:solidFill>
                <a:cs typeface="Arial"/>
              </a:rPr>
            </a:br>
            <a:r>
              <a:rPr lang="en-US" sz="1200" dirty="1">
                <a:solidFill>
                  <a:srgbClr val="004E9C"/>
                </a:solidFill>
                <a:cs typeface="Arial"/>
              </a:rPr>
              <a:t>Use this slide to start a custom layout that needs a title.</a:t>
            </a:r>
          </a:p>
          <a:p>
            <a:pPr>
              <a:defRPr/>
            </a:pPr>
            <a:endParaRPr lang="en-US" sz="1200">
              <a:solidFill>
                <a:srgbClr val="004E9C"/>
              </a:solidFill>
              <a:cs typeface="Arial"/>
            </a:endParaRPr>
          </a:p>
          <a:p>
            <a:pPr>
              <a:defRPr/>
            </a:pPr>
            <a:r>
              <a:rPr lang="en-US" sz="1200" dirty="1">
                <a:solidFill>
                  <a:srgbClr val="004E9C"/>
                </a:solidFill>
                <a:cs typeface="Arial"/>
              </a:rPr>
              <a:t>Don’t place any elements outside the boundary defined by the arrows.</a:t>
            </a:r>
          </a:p>
        </p:txBody>
      </p:sp>
      <p:cxnSp>
        <p:nvCxnSpPr>
          <p:cNvPr id="22" name="Straight Arrow Connector 21"/>
          <p:cNvCxnSpPr/>
          <p:nvPr userDrawn="1"/>
        </p:nvCxnSpPr>
        <p:spPr>
          <a:xfrm flipV="1">
            <a:off x="838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userDrawn="1"/>
        </p:nvCxnSpPr>
        <p:spPr>
          <a:xfrm>
            <a:off x="838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userDrawn="1"/>
        </p:nvCxnSpPr>
        <p:spPr>
          <a:xfrm>
            <a:off x="-533400" y="57912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userDrawn="1"/>
        </p:nvCxnSpPr>
        <p:spPr>
          <a:xfrm flipH="1">
            <a:off x="9144000" y="57912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userDrawn="1"/>
        </p:nvCxnSpPr>
        <p:spPr>
          <a:xfrm>
            <a:off x="-533400" y="7620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userDrawn="1"/>
        </p:nvCxnSpPr>
        <p:spPr>
          <a:xfrm>
            <a:off x="-533400" y="1752600"/>
            <a:ext cx="533400" cy="0"/>
          </a:xfrm>
          <a:prstGeom prst="straightConnector1"/>
          <a:ln w="12700" cmpd="sng">
            <a:solidFill>
              <a:schemeClr val="tx1"/>
            </a:solidFill>
            <a:prstDash val="dash"/>
            <a:headEnd type="none"/>
            <a:tailEnd type="none"/>
          </a:ln>
        </p:spPr>
        <p:style>
          <a:lnRef idx="1">
            <a:schemeClr val="dk1"/>
          </a:lnRef>
          <a:fillRef idx="0">
            <a:schemeClr val="dk1"/>
          </a:fillRef>
          <a:effectRef idx="0">
            <a:schemeClr val="dk1"/>
          </a:effectRef>
          <a:fontRef idx="minor">
            <a:schemeClr val="tx1"/>
          </a:fontRef>
        </p:style>
      </p:cxnSp>
      <p:pic>
        <p:nvPicPr>
          <p:cNvPr id="16" name="Picture 15"/>
          <p:cNvPicPr>
            <a:picLocks noChangeAspect="1"/>
          </p:cNvPicPr>
          <p:nvPr userDrawn="1"/>
        </p:nvPicPr>
        <p:blipFill>
          <a:blip r:embed="rId2"/>
          <a:srcRect/>
          <a:stretch>
            <a:fillRect/>
          </a:stretch>
        </p:blipFill>
        <p:spPr>
          <a:xfrm>
            <a:off x="0" y="6705600"/>
            <a:ext cx="9144000" cy="152400"/>
          </a:xfrm>
          <a:prstGeom prst="rect"/>
        </p:spPr>
      </p:pic>
      <p:pic>
        <p:nvPicPr>
          <p:cNvPr id="17" name="Picture 16"/>
          <p:cNvPicPr>
            <a:picLocks noChangeAspect="1"/>
          </p:cNvPicPr>
          <p:nvPr userDrawn="1"/>
        </p:nvPicPr>
        <p:blipFill>
          <a:blip r:embed="rId3"/>
          <a:srcRect/>
          <a:stretch>
            <a:fillRect/>
          </a:stretch>
        </p:blipFill>
        <p:spPr>
          <a:xfrm>
            <a:off x="6972300" y="6019800"/>
            <a:ext cx="1714500" cy="431800"/>
          </a:xfrm>
          <a:prstGeom prst="rect"/>
        </p:spPr>
      </p:pic>
      <p:sp>
        <p:nvSpPr>
          <p:cNvPr id="14"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1008561052"/>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with Logo">
    <p:bg>
      <p:bgPr>
        <a:solidFill>
          <a:srgbClr val="FFFFFF"/>
        </a:solidFill>
        <a:effectLst/>
      </p:bgPr>
    </p:bg>
    <p:spTree>
      <p:nvGrpSpPr>
        <p:cNvPr id="1" name=""/>
        <p:cNvGrpSpPr/>
        <p:nvPr/>
      </p:nvGrpSpPr>
      <p:grpSpPr>
        <a:xfrm>
          <a:off x="0" y="0"/>
          <a:ext cx="0" cy="0"/>
          <a:chOff x="0" y="0"/>
          <a:chExt cx="0" cy="0"/>
        </a:xfrm>
      </p:grpSpPr>
      <p:cxnSp>
        <p:nvCxnSpPr>
          <p:cNvPr id="10" name="Straight Arrow Connector 9"/>
          <p:cNvCxnSpPr/>
          <p:nvPr userDrawn="1"/>
        </p:nvCxnSpPr>
        <p:spPr>
          <a:xfrm flipV="1">
            <a:off x="838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userDrawn="1"/>
        </p:nvCxnSpPr>
        <p:spPr>
          <a:xfrm>
            <a:off x="838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userDrawn="1"/>
        </p:nvCxnSpPr>
        <p:spPr>
          <a:xfrm>
            <a:off x="-533400" y="7620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userDrawn="1"/>
        </p:nvCxnSpPr>
        <p:spPr>
          <a:xfrm>
            <a:off x="-533400" y="57912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userDrawn="1"/>
        </p:nvCxnSpPr>
        <p:spPr>
          <a:xfrm flipH="1">
            <a:off x="9144000" y="57912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7" name="TextBox 16"/>
          <p:cNvSpPr txBox="1"/>
          <p:nvPr userDrawn="1"/>
        </p:nvSpPr>
        <p:spPr>
          <a:xfrm>
            <a:off x="9448800" y="8215"/>
            <a:ext cx="3124200" cy="1231106"/>
          </a:xfrm>
          <a:prstGeom prst="rect"/>
          <a:noFill/>
        </p:spPr>
        <p:txBody>
          <a:bodyPr wrap="square" lIns="304800" tIns="0" rIns="304800" bIns="304800" rtlCol="0">
            <a:spAutoFit/>
          </a:bodyPr>
          <a:lstStyle/>
          <a:p>
            <a:pPr>
              <a:defRPr/>
            </a:pPr>
            <a:r>
              <a:rPr lang="en-US" b="1" dirty="1">
                <a:solidFill>
                  <a:srgbClr val="004E9C"/>
                </a:solidFill>
                <a:cs typeface="Arial"/>
              </a:rPr>
              <a:t>Blank with Logo</a:t>
            </a:r>
          </a:p>
          <a:p>
            <a:pPr>
              <a:defRPr/>
            </a:pPr>
            <a:br>
              <a:rPr lang="en-US" dirty="1">
                <a:solidFill>
                  <a:srgbClr val="004E9C"/>
                </a:solidFill>
                <a:cs typeface="Arial"/>
              </a:rPr>
            </a:br>
            <a:r>
              <a:rPr lang="en-US" sz="1200" dirty="1">
                <a:solidFill>
                  <a:srgbClr val="004E9C"/>
                </a:solidFill>
                <a:cs typeface="Arial"/>
              </a:rPr>
              <a:t>Don’t place any elements outside the boundary defined by the arrows.</a:t>
            </a:r>
          </a:p>
        </p:txBody>
      </p:sp>
      <p:pic>
        <p:nvPicPr>
          <p:cNvPr id="18" name="Picture 17"/>
          <p:cNvPicPr>
            <a:picLocks noChangeAspect="1"/>
          </p:cNvPicPr>
          <p:nvPr userDrawn="1"/>
        </p:nvPicPr>
        <p:blipFill>
          <a:blip r:embed="rId2"/>
          <a:srcRect/>
          <a:stretch>
            <a:fillRect/>
          </a:stretch>
        </p:blipFill>
        <p:spPr>
          <a:xfrm>
            <a:off x="0" y="6705600"/>
            <a:ext cx="9144000" cy="152400"/>
          </a:xfrm>
          <a:prstGeom prst="rect"/>
        </p:spPr>
      </p:pic>
      <p:pic>
        <p:nvPicPr>
          <p:cNvPr id="20" name="Picture 19"/>
          <p:cNvPicPr>
            <a:picLocks noChangeAspect="1"/>
          </p:cNvPicPr>
          <p:nvPr userDrawn="1"/>
        </p:nvPicPr>
        <p:blipFill>
          <a:blip r:embed="rId3"/>
          <a:srcRect/>
          <a:stretch>
            <a:fillRect/>
          </a:stretch>
        </p:blipFill>
        <p:spPr>
          <a:xfrm>
            <a:off x="6972300" y="6019800"/>
            <a:ext cx="1714500" cy="431800"/>
          </a:xfrm>
          <a:prstGeom prst="rect"/>
        </p:spPr>
      </p:pic>
      <p:sp>
        <p:nvSpPr>
          <p:cNvPr id="19"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6166799"/>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cxnSp>
        <p:nvCxnSpPr>
          <p:cNvPr id="21" name="Straight Connector 20"/>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flipH="1">
            <a:off x="-228602" y="6096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4" name="Straight Connector 23"/>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7" name="Straight Connector 26"/>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8" name="Straight Connector 27"/>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29" name="Straight Connector 28"/>
          <p:cNvCxnSpPr/>
          <p:nvPr userDrawn="1"/>
        </p:nvCxnSpPr>
        <p:spPr>
          <a:xfrm flipH="1">
            <a:off x="9144000" y="6096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0" name="Straight Connector 29"/>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1" name="Straight Connector 30"/>
          <p:cNvCxnSpPr/>
          <p:nvPr userDrawn="1"/>
        </p:nvCxnSpPr>
        <p:spPr>
          <a:xfrm>
            <a:off x="457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2" name="Straight Connector 31"/>
          <p:cNvCxnSpPr/>
          <p:nvPr userDrawn="1"/>
        </p:nvCxnSpPr>
        <p:spPr>
          <a:xfrm>
            <a:off x="457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3" name="Straight Connector 32"/>
          <p:cNvCxnSpPr/>
          <p:nvPr userDrawn="1"/>
        </p:nvCxnSpPr>
        <p:spPr>
          <a:xfrm flipH="1">
            <a:off x="-228600" y="3429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4" name="Straight Connector 33"/>
          <p:cNvCxnSpPr/>
          <p:nvPr userDrawn="1"/>
        </p:nvCxnSpPr>
        <p:spPr>
          <a:xfrm flipH="1">
            <a:off x="9144000" y="3429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sp>
        <p:nvSpPr>
          <p:cNvPr id="16"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3944660285"/>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Guide">
    <p:bg>
      <p:bgPr>
        <a:solidFill>
          <a:srgbClr val="FFFFFF"/>
        </a:solidFill>
        <a:effectLst/>
      </p:bgPr>
    </p:bg>
    <p:spTree>
      <p:nvGrpSpPr>
        <p:cNvPr id="1" name=""/>
        <p:cNvGrpSpPr/>
        <p:nvPr/>
      </p:nvGrpSpPr>
      <p:grpSpPr>
        <a:xfrm>
          <a:off x="0" y="0"/>
          <a:ext cx="0" cy="0"/>
          <a:chOff x="0" y="0"/>
          <a:chExt cx="0" cy="0"/>
        </a:xfrm>
      </p:grpSpPr>
      <p:cxnSp>
        <p:nvCxnSpPr>
          <p:cNvPr id="2" name="Straight Connector 1"/>
          <p:cNvCxnSpPr/>
          <p:nvPr userDrawn="1"/>
        </p:nvCxnSpPr>
        <p:spPr>
          <a:xfrm flipH="1">
            <a:off x="-2286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3" name="Straight Connector 2"/>
          <p:cNvCxnSpPr/>
          <p:nvPr userDrawn="1"/>
        </p:nvCxnSpPr>
        <p:spPr>
          <a:xfrm flipH="1">
            <a:off x="-2286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4" name="Straight Connector 3"/>
          <p:cNvCxnSpPr/>
          <p:nvPr userDrawn="1"/>
        </p:nvCxnSpPr>
        <p:spPr>
          <a:xfrm flipH="1">
            <a:off x="-228602" y="6096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5" name="Straight Connector 4"/>
          <p:cNvCxnSpPr/>
          <p:nvPr userDrawn="1"/>
        </p:nvCxnSpPr>
        <p:spPr>
          <a:xfrm>
            <a:off x="838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 name="Straight Connector 5"/>
          <p:cNvCxnSpPr/>
          <p:nvPr userDrawn="1"/>
        </p:nvCxnSpPr>
        <p:spPr>
          <a:xfrm>
            <a:off x="76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flipH="1">
            <a:off x="9144000" y="762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a:off x="76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9" name="Straight Connector 8"/>
          <p:cNvCxnSpPr/>
          <p:nvPr userDrawn="1"/>
        </p:nvCxnSpPr>
        <p:spPr>
          <a:xfrm>
            <a:off x="838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0" name="Straight Connector 9"/>
          <p:cNvCxnSpPr/>
          <p:nvPr userDrawn="1"/>
        </p:nvCxnSpPr>
        <p:spPr>
          <a:xfrm flipH="1">
            <a:off x="9144000" y="6096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flipH="1">
            <a:off x="9144000" y="57912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a:off x="4572000" y="68580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4572000" y="-228600"/>
            <a:ext cx="0" cy="22860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flipH="1">
            <a:off x="-228600" y="3429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9144000" y="3429000"/>
            <a:ext cx="228602" cy="0"/>
          </a:xfrm>
          <a:prstGeom prst="line"/>
          <a:ln w="6350" cmpd="sng">
            <a:solidFill>
              <a:schemeClr val="tx2"/>
            </a:solidFill>
            <a:prstDash val="sysDash"/>
          </a:ln>
        </p:spPr>
        <p:style>
          <a:lnRef idx="1">
            <a:schemeClr val="dk1"/>
          </a:lnRef>
          <a:fillRef idx="0">
            <a:schemeClr val="dk1"/>
          </a:fillRef>
          <a:effectRef idx="0">
            <a:schemeClr val="dk1"/>
          </a:effectRef>
          <a:fontRef idx="minor">
            <a:schemeClr val="tx1"/>
          </a:fontRef>
        </p:style>
      </p:cxnSp>
      <p:pic>
        <p:nvPicPr>
          <p:cNvPr id="17" name="Picture 16"/>
          <p:cNvPicPr>
            <a:picLocks noChangeAspect="1"/>
          </p:cNvPicPr>
          <p:nvPr userDrawn="1"/>
        </p:nvPicPr>
        <p:blipFill>
          <a:blip r:embed="rId2"/>
          <a:srcRect/>
          <a:stretch>
            <a:fillRect/>
          </a:stretch>
        </p:blipFill>
        <p:spPr>
          <a:xfrm>
            <a:off x="0" y="0"/>
            <a:ext cx="9144000" cy="6858000"/>
          </a:xfrm>
          <a:prstGeom prst="rect"/>
        </p:spPr>
      </p:pic>
      <p:pic>
        <p:nvPicPr>
          <p:cNvPr id="18" name="Picture 17"/>
          <p:cNvPicPr>
            <a:picLocks noChangeAspect="1"/>
          </p:cNvPicPr>
          <p:nvPr userDrawn="1"/>
        </p:nvPicPr>
        <p:blipFill>
          <a:blip r:embed="rId3"/>
          <a:srcRect/>
          <a:stretch>
            <a:fillRect/>
          </a:stretch>
        </p:blipFill>
        <p:spPr>
          <a:xfrm>
            <a:off x="0" y="6705600"/>
            <a:ext cx="9144000" cy="152400"/>
          </a:xfrm>
          <a:prstGeom prst="rect"/>
        </p:spPr>
      </p:pic>
      <p:pic>
        <p:nvPicPr>
          <p:cNvPr id="19" name="Picture 18"/>
          <p:cNvPicPr>
            <a:picLocks noChangeAspect="1"/>
          </p:cNvPicPr>
          <p:nvPr userDrawn="1"/>
        </p:nvPicPr>
        <p:blipFill>
          <a:blip r:embed="rId4"/>
          <a:srcRect/>
          <a:stretch>
            <a:fillRect/>
          </a:stretch>
        </p:blipFill>
        <p:spPr>
          <a:xfrm>
            <a:off x="6972300" y="6019800"/>
            <a:ext cx="1714500" cy="431800"/>
          </a:xfrm>
          <a:prstGeom prst="rect"/>
        </p:spPr>
      </p:pic>
      <p:cxnSp>
        <p:nvCxnSpPr>
          <p:cNvPr id="20" name="Straight Arrow Connector 19"/>
          <p:cNvCxnSpPr/>
          <p:nvPr userDrawn="1"/>
        </p:nvCxnSpPr>
        <p:spPr>
          <a:xfrm flipV="1">
            <a:off x="838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userDrawn="1"/>
        </p:nvCxnSpPr>
        <p:spPr>
          <a:xfrm flipV="1">
            <a:off x="762000" y="68580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userDrawn="1"/>
        </p:nvCxnSpPr>
        <p:spPr>
          <a:xfrm>
            <a:off x="76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userDrawn="1"/>
        </p:nvCxnSpPr>
        <p:spPr>
          <a:xfrm>
            <a:off x="8382000" y="-533400"/>
            <a:ext cx="0" cy="533400"/>
          </a:xfrm>
          <a:prstGeom prst="straightConnector1"/>
          <a:ln>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userDrawn="1"/>
        </p:nvCxnSpPr>
        <p:spPr>
          <a:xfrm>
            <a:off x="-533400" y="7620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userDrawn="1"/>
        </p:nvCxnSpPr>
        <p:spPr>
          <a:xfrm>
            <a:off x="-533400" y="57912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userDrawn="1"/>
        </p:nvCxnSpPr>
        <p:spPr>
          <a:xfrm flipH="1">
            <a:off x="9144000" y="57912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userDrawn="1"/>
        </p:nvCxnSpPr>
        <p:spPr>
          <a:xfrm flipH="1">
            <a:off x="9144000" y="762000"/>
            <a:ext cx="533400" cy="0"/>
          </a:xfrm>
          <a:prstGeom prst="straightConnector1"/>
          <a:ln w="127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8"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Tree>
    <p:extLst>
      <p:ext uri="{BB962C8B-B14F-4D97-AF65-F5344CB8AC3E}">
        <p14:creationId xmlns:p14="http://schemas.microsoft.com/office/powerpoint/2010/main" val="45900697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a:fillRect/>
          </a:stretch>
        </p:blipFill>
        <p:spPr>
          <a:xfrm flipH="1">
            <a:off x="0" y="0"/>
            <a:ext cx="9144000" cy="6858000"/>
          </a:xfrm>
          <a:prstGeom prst="rect"/>
        </p:spPr>
      </p:pic>
      <p:sp>
        <p:nvSpPr>
          <p:cNvPr id="22" name="Freeform 21"/>
          <p:cNvSpPr/>
          <p:nvPr userDrawn="1"/>
        </p:nvSpPr>
        <p:spPr>
          <a:xfrm rot="10800000">
            <a:off x="1" y="1"/>
            <a:ext cx="4137908" cy="6863359"/>
          </a:xfrm>
          <a:custGeom>
            <a:gdLst>
              <a:gd name="connsiteX0" fmla="*/ 5517210 w 5517210"/>
              <a:gd name="connsiteY0" fmla="*/ 6863359 h 6863359"/>
              <a:gd name="connsiteX1" fmla="*/ 1715841 w 5517210"/>
              <a:gd name="connsiteY1" fmla="*/ 6863359 h 6863359"/>
              <a:gd name="connsiteX2" fmla="*/ 0 w 5517210"/>
              <a:gd name="connsiteY2" fmla="*/ 3431680 h 6863359"/>
              <a:gd name="connsiteX3" fmla="*/ 1715841 w 5517210"/>
              <a:gd name="connsiteY3" fmla="*/ 0 h 6863359"/>
              <a:gd name="connsiteX4" fmla="*/ 5517210 w 5517210"/>
              <a:gd name="connsiteY4" fmla="*/ 0 h 6863359"/>
            </a:gdLst>
            <a:cxnLst>
              <a:cxn ang="0">
                <a:pos x="connsiteX0" y="connsiteY0"/>
              </a:cxn>
              <a:cxn ang="0">
                <a:pos x="connsiteX1" y="connsiteY1"/>
              </a:cxn>
              <a:cxn ang="0">
                <a:pos x="connsiteX2" y="connsiteY2"/>
              </a:cxn>
              <a:cxn ang="0">
                <a:pos x="connsiteX3" y="connsiteY3"/>
              </a:cxn>
              <a:cxn ang="0">
                <a:pos x="connsiteX4" y="connsiteY4"/>
              </a:cxn>
            </a:cxnLst>
            <a:rect l="l" t="t" r="r" b="b"/>
            <a:pathLst>
              <a:path w="5517210" h="6863359">
                <a:moveTo>
                  <a:pt x="5517210" y="6863359"/>
                </a:moveTo>
                <a:lnTo>
                  <a:pt x="1715841" y="6863359"/>
                </a:lnTo>
                <a:lnTo>
                  <a:pt x="0" y="3431680"/>
                </a:lnTo>
                <a:lnTo>
                  <a:pt x="1715841" y="0"/>
                </a:lnTo>
                <a:lnTo>
                  <a:pt x="5517210" y="0"/>
                </a:lnTo>
                <a:close/>
              </a:path>
            </a:pathLst>
          </a:custGeom>
          <a:gradFill flip="none" rotWithShape="0">
            <a:gsLst>
              <a:gs pos="0">
                <a:srgbClr val="00998D"/>
              </a:gs>
              <a:gs pos="100000">
                <a:srgbClr val="8DC63F">
                  <a:alpha val="8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sz="1800"/>
          </a:p>
        </p:txBody>
      </p:sp>
      <p:sp>
        <p:nvSpPr>
          <p:cNvPr id="8" name="Title 6"/>
          <p:cNvSpPr>
            <a:spLocks noGrp="1"/>
          </p:cNvSpPr>
          <p:nvPr>
            <p:ph type="title" hasCustomPrompt="1"/>
          </p:nvPr>
        </p:nvSpPr>
        <p:spPr>
          <a:xfrm>
            <a:off x="629843" y="2773436"/>
            <a:ext cx="3186075" cy="1311128"/>
          </a:xfrm>
        </p:spPr>
        <p:txBody>
          <a:bodyPr anchor="ctr"/>
          <a:lstStyle>
            <a:lvl1pPr marL="0" marR="0" indent="0" algn="l" defTabSz="914309" fontAlgn="auto" rtl="0" eaLnBrk="1" latinLnBrk="0" hangingPunct="1">
              <a:lnSpc>
                <a:spcPct val="90000"/>
              </a:lnSpc>
              <a:spcBef>
                <a:spcPct val="0"/>
              </a:spcBef>
              <a:spcAft>
                <a:spcPct val="0"/>
              </a:spcAft>
              <a:buClrTx/>
              <a:buSzTx/>
              <a:buFontTx/>
              <a:buNone/>
              <a:defRPr sz="4400">
                <a:solidFill>
                  <a:schemeClr val="bg1"/>
                </a:solidFill>
              </a:defRPr>
            </a:lvl1pPr>
          </a:lstStyle>
          <a:p>
            <a:r>
              <a:rPr lang="en-US" dirty="1" smtClean="0"/>
              <a:t>[SECTION TITLE]</a:t>
            </a:r>
            <a:endParaRPr lang="en-US" b="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E82E2399-49A3-4309-87FC-15EC665474BD}"/>
              </a:ext>
            </a:extLst>
          </p:cNvPr>
          <p:cNvPicPr>
            <a:picLocks noChangeAspect="1"/>
          </p:cNvPicPr>
          <p:nvPr userDrawn="1"/>
        </p:nvPicPr>
        <p:blipFill>
          <a:blip r:embed="rId4"/>
          <a:srcRect/>
          <a:stretch>
            <a:fillRect/>
          </a:stretch>
        </p:blipFill>
        <p:spPr>
          <a:xfrm>
            <a:off x="6451879" y="5907645"/>
            <a:ext cx="1960559" cy="813837"/>
          </a:xfrm>
          <a:prstGeom prst="rect"/>
        </p:spPr>
      </p:pic>
      <p:grpSp>
        <p:nvGrpSpPr>
          <p:cNvPr id="12" name="triple hexagon"/>
          <p:cNvGrpSpPr/>
          <p:nvPr userDrawn="1"/>
        </p:nvGrpSpPr>
        <p:grpSpPr>
          <a:xfrm>
            <a:off x="8395096" y="6309320"/>
            <a:ext cx="690481" cy="765608"/>
            <a:chOff x="1056924" y="664846"/>
            <a:chExt cx="2500100" cy="2772120"/>
          </a:xfrm>
        </p:grpSpPr>
        <p:sp>
          <p:nvSpPr>
            <p:cNvPr id="13" name="Hexagon 12"/>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Slide Number Placeholder 36"/>
          <p:cNvSpPr>
            <a:spLocks noGrp="1"/>
          </p:cNvSpPr>
          <p:nvPr>
            <p:ph type="sldNum" sz="quarter" idx="18"/>
          </p:nvPr>
        </p:nvSpPr>
        <p:spPr>
          <a:xfrm>
            <a:off x="8555365" y="6356351"/>
            <a:ext cx="365937" cy="303756"/>
          </a:xfrm>
        </p:spPr>
        <p:txBody>
          <a:bodyPr vert="horz" lIns="91440" tIns="45720" rIns="91440" bIns="45720" rtlCol="0" anchor="ctr">
            <a:normAutofit/>
          </a:bodyPr>
          <a:lstStyle>
            <a:lvl1pPr>
              <a:defRPr lang="en-US" sz="1000" smtClean="0">
                <a:solidFill>
                  <a:schemeClr val="accent1"/>
                </a:solidFill>
              </a:defRPr>
            </a:lvl1pPr>
          </a:lstStyle>
          <a:p>
            <a:pPr algn="ctr"/>
            <a:fld id="{8E22A6E6-357A-204A-8141-87424A8157F6}" type="slidenum">
              <a:rPr lang="en-US" smtClean="0"/>
              <a:t>0</a:t>
            </a:fld>
            <a:endParaRPr lang="en-US"/>
          </a:p>
        </p:txBody>
      </p:sp>
    </p:spTree>
    <p:extLst>
      <p:ext uri="{BB962C8B-B14F-4D97-AF65-F5344CB8AC3E}">
        <p14:creationId xmlns:p14="http://schemas.microsoft.com/office/powerpoint/2010/main" val="1490727685"/>
      </p:ext>
    </p:extLst>
  </p:cSld>
  <p:clrMapOvr>
    <a:masterClrMapping/>
  </p:clrMapOvr>
  <p:timing>
    <p:tnLst>
      <p:par>
        <p:cTn id="1" dur="indefinite" restart="never" nodeType="tmRoot"/>
      </p:par>
    </p:tnLst>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slideLayout" Target="../slideLayouts/slideLayout18.xml" /><Relationship Id="rId19" Type="http://schemas.openxmlformats.org/officeDocument/2006/relationships/slideLayout" Target="../slideLayouts/slideLayout19.xml" /><Relationship Id="rId2" Type="http://schemas.openxmlformats.org/officeDocument/2006/relationships/slideLayout" Target="../slideLayouts/slideLayout2.xml" /><Relationship Id="rId20" Type="http://schemas.openxmlformats.org/officeDocument/2006/relationships/slideLayout" Target="../slideLayouts/slideLayout20.xml" /><Relationship Id="rId21" Type="http://schemas.openxmlformats.org/officeDocument/2006/relationships/slideLayout" Target="../slideLayouts/slideLayout21.xml" /><Relationship Id="rId22" Type="http://schemas.openxmlformats.org/officeDocument/2006/relationships/slideLayout" Target="../slideLayouts/slideLayout22.xml" /><Relationship Id="rId23" Type="http://schemas.openxmlformats.org/officeDocument/2006/relationships/slideLayout" Target="../slideLayouts/slideLayout23.xml" /><Relationship Id="rId24" Type="http://schemas.openxmlformats.org/officeDocument/2006/relationships/slideLayout" Target="../slideLayouts/slideLayout24.xml" /><Relationship Id="rId25" Type="http://schemas.openxmlformats.org/officeDocument/2006/relationships/slideLayout" Target="../slideLayouts/slideLayout25.xml" /><Relationship Id="rId26" Type="http://schemas.openxmlformats.org/officeDocument/2006/relationships/slideLayout" Target="../slideLayouts/slideLayout26.xml" /><Relationship Id="rId27" Type="http://schemas.openxmlformats.org/officeDocument/2006/relationships/slideLayout" Target="../slideLayouts/slideLayout27.xml" /><Relationship Id="rId28" Type="http://schemas.openxmlformats.org/officeDocument/2006/relationships/slideLayout" Target="../slideLayouts/slideLayout28.xml" /><Relationship Id="rId29" Type="http://schemas.openxmlformats.org/officeDocument/2006/relationships/slideLayout" Target="../slideLayouts/slideLayout29.xml" /><Relationship Id="rId3" Type="http://schemas.openxmlformats.org/officeDocument/2006/relationships/slideLayout" Target="../slideLayouts/slideLayout3.xml" /><Relationship Id="rId30" Type="http://schemas.openxmlformats.org/officeDocument/2006/relationships/slideLayout" Target="../slideLayouts/slideLayout30.xml" /><Relationship Id="rId31" Type="http://schemas.openxmlformats.org/officeDocument/2006/relationships/slideLayout" Target="../slideLayouts/slideLayout31.xml" /><Relationship Id="rId32" Type="http://schemas.openxmlformats.org/officeDocument/2006/relationships/theme" Target="../theme/theme3.xml" /><Relationship Id="rId33" Type="http://schemas.openxmlformats.org/officeDocument/2006/relationships/image" Target="../media/image13.emf"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32.xml" /><Relationship Id="rId10" Type="http://schemas.openxmlformats.org/officeDocument/2006/relationships/slideLayout" Target="../slideLayouts/slideLayout41.xml" /><Relationship Id="rId11" Type="http://schemas.openxmlformats.org/officeDocument/2006/relationships/slideLayout" Target="../slideLayouts/slideLayout42.xml" /><Relationship Id="rId12" Type="http://schemas.openxmlformats.org/officeDocument/2006/relationships/slideLayout" Target="../slideLayouts/slideLayout43.xml" /><Relationship Id="rId13" Type="http://schemas.openxmlformats.org/officeDocument/2006/relationships/slideLayout" Target="../slideLayouts/slideLayout44.xml" /><Relationship Id="rId14" Type="http://schemas.openxmlformats.org/officeDocument/2006/relationships/slideLayout" Target="../slideLayouts/slideLayout45.xml" /><Relationship Id="rId15" Type="http://schemas.openxmlformats.org/officeDocument/2006/relationships/slideLayout" Target="../slideLayouts/slideLayout46.xml" /><Relationship Id="rId16" Type="http://schemas.openxmlformats.org/officeDocument/2006/relationships/slideLayout" Target="../slideLayouts/slideLayout47.xml" /><Relationship Id="rId17" Type="http://schemas.openxmlformats.org/officeDocument/2006/relationships/slideLayout" Target="../slideLayouts/slideLayout48.xml" /><Relationship Id="rId18" Type="http://schemas.openxmlformats.org/officeDocument/2006/relationships/slideLayout" Target="../slideLayouts/slideLayout49.xml" /><Relationship Id="rId19" Type="http://schemas.openxmlformats.org/officeDocument/2006/relationships/slideLayout" Target="../slideLayouts/slideLayout50.xml" /><Relationship Id="rId2" Type="http://schemas.openxmlformats.org/officeDocument/2006/relationships/slideLayout" Target="../slideLayouts/slideLayout33.xml" /><Relationship Id="rId20" Type="http://schemas.openxmlformats.org/officeDocument/2006/relationships/slideLayout" Target="../slideLayouts/slideLayout51.xml" /><Relationship Id="rId21" Type="http://schemas.openxmlformats.org/officeDocument/2006/relationships/slideLayout" Target="../slideLayouts/slideLayout52.xml" /><Relationship Id="rId22" Type="http://schemas.openxmlformats.org/officeDocument/2006/relationships/slideLayout" Target="../slideLayouts/slideLayout53.xml" /><Relationship Id="rId23" Type="http://schemas.openxmlformats.org/officeDocument/2006/relationships/slideLayout" Target="../slideLayouts/slideLayout54.xml" /><Relationship Id="rId24" Type="http://schemas.openxmlformats.org/officeDocument/2006/relationships/slideLayout" Target="../slideLayouts/slideLayout55.xml" /><Relationship Id="rId25" Type="http://schemas.openxmlformats.org/officeDocument/2006/relationships/slideLayout" Target="../slideLayouts/slideLayout56.xml" /><Relationship Id="rId26" Type="http://schemas.openxmlformats.org/officeDocument/2006/relationships/slideLayout" Target="../slideLayouts/slideLayout57.xml" /><Relationship Id="rId27" Type="http://schemas.openxmlformats.org/officeDocument/2006/relationships/slideLayout" Target="../slideLayouts/slideLayout58.xml" /><Relationship Id="rId28" Type="http://schemas.openxmlformats.org/officeDocument/2006/relationships/slideLayout" Target="../slideLayouts/slideLayout59.xml" /><Relationship Id="rId29" Type="http://schemas.openxmlformats.org/officeDocument/2006/relationships/theme" Target="../theme/theme2.xml" /><Relationship Id="rId3" Type="http://schemas.openxmlformats.org/officeDocument/2006/relationships/slideLayout" Target="../slideLayouts/slideLayout34.xml" /><Relationship Id="rId4" Type="http://schemas.openxmlformats.org/officeDocument/2006/relationships/slideLayout" Target="../slideLayouts/slideLayout35.xml" /><Relationship Id="rId5" Type="http://schemas.openxmlformats.org/officeDocument/2006/relationships/slideLayout" Target="../slideLayouts/slideLayout36.xml" /><Relationship Id="rId6" Type="http://schemas.openxmlformats.org/officeDocument/2006/relationships/slideLayout" Target="../slideLayouts/slideLayout37.xml" /><Relationship Id="rId7" Type="http://schemas.openxmlformats.org/officeDocument/2006/relationships/slideLayout" Target="../slideLayouts/slideLayout38.xml" /><Relationship Id="rId8" Type="http://schemas.openxmlformats.org/officeDocument/2006/relationships/slideLayout" Target="../slideLayouts/slideLayout39.xml" /><Relationship Id="rId9" Type="http://schemas.openxmlformats.org/officeDocument/2006/relationships/slideLayout" Target="../slideLayouts/slideLayout40.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60.xml" /><Relationship Id="rId10" Type="http://schemas.openxmlformats.org/officeDocument/2006/relationships/slideLayout" Target="../slideLayouts/slideLayout69.xml" /><Relationship Id="rId11" Type="http://schemas.openxmlformats.org/officeDocument/2006/relationships/slideLayout" Target="../slideLayouts/slideLayout70.xml" /><Relationship Id="rId12" Type="http://schemas.openxmlformats.org/officeDocument/2006/relationships/slideLayout" Target="../slideLayouts/slideLayout71.xml" /><Relationship Id="rId13" Type="http://schemas.openxmlformats.org/officeDocument/2006/relationships/slideLayout" Target="../slideLayouts/slideLayout72.xml" /><Relationship Id="rId14" Type="http://schemas.openxmlformats.org/officeDocument/2006/relationships/slideLayout" Target="../slideLayouts/slideLayout73.xml" /><Relationship Id="rId15" Type="http://schemas.openxmlformats.org/officeDocument/2006/relationships/slideLayout" Target="../slideLayouts/slideLayout74.xml" /><Relationship Id="rId16" Type="http://schemas.openxmlformats.org/officeDocument/2006/relationships/slideLayout" Target="../slideLayouts/slideLayout75.xml" /><Relationship Id="rId17" Type="http://schemas.openxmlformats.org/officeDocument/2006/relationships/slideLayout" Target="../slideLayouts/slideLayout76.xml" /><Relationship Id="rId18" Type="http://schemas.openxmlformats.org/officeDocument/2006/relationships/slideLayout" Target="../slideLayouts/slideLayout77.xml" /><Relationship Id="rId19" Type="http://schemas.openxmlformats.org/officeDocument/2006/relationships/slideLayout" Target="../slideLayouts/slideLayout78.xml" /><Relationship Id="rId2" Type="http://schemas.openxmlformats.org/officeDocument/2006/relationships/slideLayout" Target="../slideLayouts/slideLayout61.xml" /><Relationship Id="rId20" Type="http://schemas.openxmlformats.org/officeDocument/2006/relationships/slideLayout" Target="../slideLayouts/slideLayout79.xml" /><Relationship Id="rId21" Type="http://schemas.openxmlformats.org/officeDocument/2006/relationships/slideLayout" Target="../slideLayouts/slideLayout80.xml" /><Relationship Id="rId22" Type="http://schemas.openxmlformats.org/officeDocument/2006/relationships/slideLayout" Target="../slideLayouts/slideLayout81.xml" /><Relationship Id="rId23" Type="http://schemas.openxmlformats.org/officeDocument/2006/relationships/slideLayout" Target="../slideLayouts/slideLayout82.xml" /><Relationship Id="rId24" Type="http://schemas.openxmlformats.org/officeDocument/2006/relationships/slideLayout" Target="../slideLayouts/slideLayout83.xml" /><Relationship Id="rId25" Type="http://schemas.openxmlformats.org/officeDocument/2006/relationships/slideLayout" Target="../slideLayouts/slideLayout84.xml" /><Relationship Id="rId26" Type="http://schemas.openxmlformats.org/officeDocument/2006/relationships/slideLayout" Target="../slideLayouts/slideLayout85.xml" /><Relationship Id="rId27" Type="http://schemas.openxmlformats.org/officeDocument/2006/relationships/slideLayout" Target="../slideLayouts/slideLayout86.xml" /><Relationship Id="rId28" Type="http://schemas.openxmlformats.org/officeDocument/2006/relationships/slideLayout" Target="../slideLayouts/slideLayout87.xml" /><Relationship Id="rId29" Type="http://schemas.openxmlformats.org/officeDocument/2006/relationships/theme" Target="../theme/theme1.xml" /><Relationship Id="rId3" Type="http://schemas.openxmlformats.org/officeDocument/2006/relationships/slideLayout" Target="../slideLayouts/slideLayout62.xml" /><Relationship Id="rId4" Type="http://schemas.openxmlformats.org/officeDocument/2006/relationships/slideLayout" Target="../slideLayouts/slideLayout63.xml" /><Relationship Id="rId5" Type="http://schemas.openxmlformats.org/officeDocument/2006/relationships/slideLayout" Target="../slideLayouts/slideLayout64.xml" /><Relationship Id="rId6" Type="http://schemas.openxmlformats.org/officeDocument/2006/relationships/slideLayout" Target="../slideLayouts/slideLayout65.xml" /><Relationship Id="rId7" Type="http://schemas.openxmlformats.org/officeDocument/2006/relationships/slideLayout" Target="../slideLayouts/slideLayout66.xml" /><Relationship Id="rId8" Type="http://schemas.openxmlformats.org/officeDocument/2006/relationships/slideLayout" Target="../slideLayouts/slideLayout67.xml" /><Relationship Id="rId9" Type="http://schemas.openxmlformats.org/officeDocument/2006/relationships/slideLayout" Target="../slideLayouts/slideLayout68.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677045"/>
            <a:ext cx="7886700" cy="701731"/>
          </a:xfrm>
          <a:prstGeom prst="rect"/>
        </p:spPr>
        <p:txBody>
          <a:bodyPr vert="horz" lIns="91440" tIns="45720" rIns="91440" bIns="45720" rtlCol="0" anchor="ctr">
            <a:normAutofit/>
          </a:bodyPr>
          <a:lstStyle/>
          <a:p>
            <a:r>
              <a:rPr lang="en-US" dirty="1" smtClean="0"/>
              <a:t>Click to edit Master title style</a:t>
            </a:r>
            <a:endParaRPr lang="en-US"/>
          </a:p>
        </p:txBody>
      </p:sp>
      <p:sp>
        <p:nvSpPr>
          <p:cNvPr id="3" name="Text Placeholder 2"/>
          <p:cNvSpPr>
            <a:spLocks noGrp="1"/>
          </p:cNvSpPr>
          <p:nvPr>
            <p:ph type="body" idx="1"/>
          </p:nvPr>
        </p:nvSpPr>
        <p:spPr>
          <a:xfrm>
            <a:off x="628650" y="1825625"/>
            <a:ext cx="7886700" cy="1844608"/>
          </a:xfrm>
          <a:prstGeom prst="rect"/>
        </p:spPr>
        <p:txBody>
          <a:bodyPr vert="horz" lIns="91440" tIns="45720" rIns="91440" bIns="45720" rtlCol="0">
            <a:normAutofit/>
          </a:bodyPr>
          <a:lstStyle/>
          <a:p>
            <a:pPr lvl="0"/>
            <a:r>
              <a:rPr lang="en-US" dirty="1" smtClean="0"/>
              <a:t>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US"/>
          </a:p>
        </p:txBody>
      </p:sp>
      <p:sp>
        <p:nvSpPr>
          <p:cNvPr id="4" name="Date Placeholder 3"/>
          <p:cNvSpPr>
            <a:spLocks noGrp="1"/>
          </p:cNvSpPr>
          <p:nvPr>
            <p:ph type="dt" sz="half" idx="2"/>
          </p:nvPr>
        </p:nvSpPr>
        <p:spPr>
          <a:xfrm>
            <a:off x="628650" y="6356363"/>
            <a:ext cx="2057400" cy="365125"/>
          </a:xfrm>
          <a:prstGeom prst="rect"/>
        </p:spPr>
        <p:txBody>
          <a:bodyPr vert="horz" lIns="91440" tIns="45720" rIns="91440" bIns="45720" rtlCol="0" anchor="ctr">
            <a:normAutofit/>
          </a:bodyPr>
          <a:lstStyle>
            <a:lvl1pPr algn="l">
              <a:defRPr sz="105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63"/>
            <a:ext cx="3086100" cy="365125"/>
          </a:xfrm>
          <a:prstGeom prst="rect"/>
        </p:spPr>
        <p:txBody>
          <a:bodyPr vert="horz" lIns="91440" tIns="45720" rIns="91440" bIns="45720" rtlCol="0" anchor="ctr">
            <a:normAutofit/>
          </a:bodyPr>
          <a:lstStyle>
            <a:lvl1pPr algn="ctr">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63"/>
            <a:ext cx="2057400" cy="365125"/>
          </a:xfrm>
          <a:prstGeom prst="rect"/>
        </p:spPr>
        <p:txBody>
          <a:bodyPr vert="horz" lIns="91440" tIns="45720" rIns="91440" bIns="45720" rtlCol="0" anchor="ctr">
            <a:normAutofit/>
          </a:bodyPr>
          <a:lstStyle>
            <a:lvl1pPr algn="r">
              <a:defRPr sz="1050">
                <a:solidFill>
                  <a:schemeClr val="tx1">
                    <a:tint val="75000"/>
                  </a:schemeClr>
                </a:solidFill>
              </a:defRPr>
            </a:lvl1pPr>
          </a:lstStyle>
          <a:p>
            <a:fld id="{8E22A6E6-357A-204A-8141-87424A8157F6}" type="slidenum">
              <a:rPr lang="en-US" smtClean="0"/>
              <a:t>0</a:t>
            </a:fld>
            <a:endParaRPr lang="en-US"/>
          </a:p>
        </p:txBody>
      </p:sp>
    </p:spTree>
    <p:extLst>
      <p:ext uri="{BB962C8B-B14F-4D97-AF65-F5344CB8AC3E}">
        <p14:creationId xmlns:p14="http://schemas.microsoft.com/office/powerpoint/2010/main" val="13649355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711" r:id="rId5"/>
    <p:sldLayoutId id="2147483714" r:id="rId6"/>
    <p:sldLayoutId id="2147483715" r:id="rId7"/>
    <p:sldLayoutId id="2147483712" r:id="rId8"/>
    <p:sldLayoutId id="2147483678" r:id="rId9"/>
    <p:sldLayoutId id="2147483713" r:id="rId10"/>
    <p:sldLayoutId id="2147483716" r:id="rId11"/>
    <p:sldLayoutId id="2147483717" r:id="rId12"/>
    <p:sldLayoutId id="2147483693" r:id="rId13"/>
    <p:sldLayoutId id="2147483718" r:id="rId14"/>
    <p:sldLayoutId id="2147483694" r:id="rId15"/>
    <p:sldLayoutId id="2147483719" r:id="rId16"/>
    <p:sldLayoutId id="2147483695" r:id="rId17"/>
    <p:sldLayoutId id="2147483720" r:id="rId18"/>
    <p:sldLayoutId id="2147483696" r:id="rId19"/>
    <p:sldLayoutId id="2147483722" r:id="rId20"/>
    <p:sldLayoutId id="2147483698" r:id="rId21"/>
    <p:sldLayoutId id="2147483721" r:id="rId22"/>
    <p:sldLayoutId id="2147483724" r:id="rId23"/>
    <p:sldLayoutId id="2147483725" r:id="rId24"/>
    <p:sldLayoutId id="2147483723" r:id="rId25"/>
    <p:sldLayoutId id="2147483726" r:id="rId26"/>
    <p:sldLayoutId id="2147483701" r:id="rId27"/>
    <p:sldLayoutId id="2147483703" r:id="rId28"/>
    <p:sldLayoutId id="2147483705" r:id="rId29"/>
    <p:sldLayoutId id="2147483707" r:id="rId30"/>
    <p:sldLayoutId id="2147483727" r:id="rId31"/>
  </p:sldLayoutIdLst>
  <p:timing>
    <p:tnLst>
      <p:par>
        <p:cTn id="1" dur="indefinite" restart="never" nodeType="tmRoot"/>
      </p:par>
    </p:tnLst>
  </p:timing>
  <p:hf hdr="0" dt="0" ftr="0"/>
  <p:txStyles>
    <p:titleStyle>
      <a:lvl1pPr algn="l" defTabSz="914309" rtl="0" eaLnBrk="1" latinLnBrk="0" hangingPunct="1">
        <a:lnSpc>
          <a:spcPct val="90000"/>
        </a:lnSpc>
        <a:spcBef>
          <a:spcPct val="0"/>
        </a:spcBef>
        <a:buNone/>
        <a:defRPr sz="3600" kern="1200">
          <a:solidFill>
            <a:schemeClr val="tx1"/>
          </a:solidFill>
          <a:latin typeface="Verdana" charset="0"/>
          <a:ea typeface="Verdana" charset="0"/>
          <a:cs typeface="Verdana" charset="0"/>
        </a:defRPr>
      </a:lvl1pPr>
    </p:titleStyle>
    <p:bodyStyle>
      <a:lvl1pPr marL="228578" indent="-228578" algn="l" defTabSz="914309" rtl="0" eaLnBrk="1" latinLnBrk="0" hangingPunct="1">
        <a:lnSpc>
          <a:spcPct val="90000"/>
        </a:lnSpc>
        <a:spcBef>
          <a:spcPts val="1000"/>
        </a:spcBef>
        <a:buSzPct val="80000"/>
        <a:buFontTx/>
        <a:buBlip>
          <a:blip r:embed="rId33"/>
        </a:buBlip>
        <a:defRPr sz="2000" kern="1200">
          <a:solidFill>
            <a:schemeClr val="tx1"/>
          </a:solidFill>
          <a:latin typeface="Verdana" charset="0"/>
          <a:ea typeface="Verdana" charset="0"/>
          <a:cs typeface="Verdana" charset="0"/>
        </a:defRPr>
      </a:lvl1pPr>
      <a:lvl2pPr marL="685734" indent="-228578" algn="l" defTabSz="914309" rtl="0" eaLnBrk="1" latinLnBrk="0" hangingPunct="1">
        <a:lnSpc>
          <a:spcPct val="90000"/>
        </a:lnSpc>
        <a:spcBef>
          <a:spcPts val="500"/>
        </a:spcBef>
        <a:buSzPct val="80000"/>
        <a:buFontTx/>
        <a:buBlip>
          <a:blip r:embed="rId33"/>
        </a:buBlip>
        <a:defRPr sz="1800" kern="1200">
          <a:solidFill>
            <a:schemeClr val="tx1"/>
          </a:solidFill>
          <a:latin typeface="Verdana" charset="0"/>
          <a:ea typeface="Verdana" charset="0"/>
          <a:cs typeface="Verdana" charset="0"/>
        </a:defRPr>
      </a:lvl2pPr>
      <a:lvl3pPr marL="1142886" indent="-228578" algn="l" defTabSz="914309" rtl="0" eaLnBrk="1" latinLnBrk="0" hangingPunct="1">
        <a:lnSpc>
          <a:spcPct val="90000"/>
        </a:lnSpc>
        <a:spcBef>
          <a:spcPts val="500"/>
        </a:spcBef>
        <a:buSzPct val="80000"/>
        <a:buFontTx/>
        <a:buBlip>
          <a:blip r:embed="rId33"/>
        </a:buBlip>
        <a:defRPr sz="1600" kern="1200">
          <a:solidFill>
            <a:schemeClr val="tx1"/>
          </a:solidFill>
          <a:latin typeface="Verdana" charset="0"/>
          <a:ea typeface="Verdana" charset="0"/>
          <a:cs typeface="Verdana" charset="0"/>
        </a:defRPr>
      </a:lvl3pPr>
      <a:lvl4pPr marL="1600040" indent="-228578" algn="l" defTabSz="914309" rtl="0" eaLnBrk="1" latinLnBrk="0" hangingPunct="1">
        <a:lnSpc>
          <a:spcPct val="90000"/>
        </a:lnSpc>
        <a:spcBef>
          <a:spcPts val="500"/>
        </a:spcBef>
        <a:buSzPct val="80000"/>
        <a:buFontTx/>
        <a:buBlip>
          <a:blip r:embed="rId33"/>
        </a:buBlip>
        <a:defRPr sz="1400" kern="1200">
          <a:solidFill>
            <a:schemeClr val="tx1"/>
          </a:solidFill>
          <a:latin typeface="Verdana" charset="0"/>
          <a:ea typeface="Verdana" charset="0"/>
          <a:cs typeface="Verdana" charset="0"/>
        </a:defRPr>
      </a:lvl4pPr>
      <a:lvl5pPr marL="2057195" indent="-228578" algn="l" defTabSz="914309" rtl="0" eaLnBrk="1" latinLnBrk="0" hangingPunct="1">
        <a:lnSpc>
          <a:spcPct val="90000"/>
        </a:lnSpc>
        <a:spcBef>
          <a:spcPts val="500"/>
        </a:spcBef>
        <a:buSzPct val="80000"/>
        <a:buFontTx/>
        <a:buBlip>
          <a:blip r:embed="rId33"/>
        </a:buBlip>
        <a:defRPr sz="1400" kern="1200">
          <a:solidFill>
            <a:schemeClr val="tx1"/>
          </a:solidFill>
          <a:latin typeface="Verdana" charset="0"/>
          <a:ea typeface="Verdana" charset="0"/>
          <a:cs typeface="Verdana" charset="0"/>
        </a:defRPr>
      </a:lvl5pPr>
      <a:lvl6pPr marL="2514349"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userDrawn="1">
          <p15:clr>
            <a:srgbClr val="F26B43"/>
          </p15:clr>
        </p15:guide>
        <p15:guide id="2" userDrawn="1">
          <p15:clr>
            <a:srgbClr val="F26B43"/>
          </p15:clr>
        </p15:guide>
        <p15:guide id="3" pos="5760" userDrawn="1">
          <p15:clr>
            <a:srgbClr val="F26B43"/>
          </p15:clr>
        </p15:guide>
        <p15:guide id="4" orient="horz" pos="43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
    <p:bg>
      <p:bgPr>
        <a:solidFill>
          <a:srgbClr val="FFFFF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143000" y="6096000"/>
            <a:ext cx="1905000" cy="304800"/>
          </a:xfrm>
          <a:prstGeom prst="rect"/>
        </p:spPr>
        <p:txBody>
          <a:bodyPr vert="horz" lIns="91440" tIns="45720" rIns="91440" bIns="45720" rtlCol="0" anchor="ctr"/>
          <a:lstStyle>
            <a:lvl1pPr algn="l">
              <a:defRPr sz="1200">
                <a:solidFill>
                  <a:srgbClr val="7F8A93"/>
                </a:solidFill>
                <a:latin typeface="Arial" pitchFamily="34" charset="0"/>
                <a:cs typeface="Arial" panose="020b0604020202020204" pitchFamily="34" charset="0"/>
              </a:defRPr>
            </a:lvl1pPr>
          </a:lstStyle>
          <a:p>
            <a:fld id="{D9CE69A1-388B-4356-9C63-E30B3D6925C4}" type="datetimeFigureOut">
              <a:rPr lang="en-US" smtClean="0"/>
              <a:t>11/6/2019</a:t>
            </a:fld>
            <a:endParaRPr lang="en-US"/>
          </a:p>
        </p:txBody>
      </p:sp>
      <p:sp>
        <p:nvSpPr>
          <p:cNvPr id="5" name="Footer Placeholder 4"/>
          <p:cNvSpPr>
            <a:spLocks noGrp="1"/>
          </p:cNvSpPr>
          <p:nvPr>
            <p:ph type="ftr" sz="quarter" idx="3"/>
          </p:nvPr>
        </p:nvSpPr>
        <p:spPr>
          <a:xfrm>
            <a:off x="3048000" y="6096000"/>
            <a:ext cx="3048000" cy="304800"/>
          </a:xfrm>
          <a:prstGeom prst="rect"/>
        </p:spPr>
        <p:txBody>
          <a:bodyPr vert="horz" lIns="91440" tIns="45720" rIns="91440" bIns="45720" rtlCol="0" anchor="ctr"/>
          <a:lstStyle>
            <a:lvl1pPr algn="l">
              <a:defRPr sz="1200">
                <a:solidFill>
                  <a:srgbClr val="7F8A93"/>
                </a:solidFill>
                <a:latin typeface="Arial" pitchFamily="34" charset="0"/>
                <a:cs typeface="Arial" panose="020b0604020202020204" pitchFamily="34" charset="0"/>
              </a:defRPr>
            </a:lvl1pPr>
          </a:lstStyle>
          <a:p>
            <a:endParaRPr lang="en-US"/>
          </a:p>
        </p:txBody>
      </p:sp>
      <p:sp>
        <p:nvSpPr>
          <p:cNvPr id="8"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
        <p:nvSpPr>
          <p:cNvPr id="6" name="Rectangle 5"/>
          <p:cNvSpPr/>
          <p:nvPr/>
        </p:nvSpPr>
        <p:spPr>
          <a:xfrm>
            <a:off x="-3429000" y="-1143000"/>
            <a:ext cx="16002000" cy="9144000"/>
          </a:xfrm>
          <a:prstGeom prst="rect"/>
          <a:noFill/>
          <a:ln w="6350" cmpd="sng">
            <a:prstDash val="dot"/>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p:cNvSpPr txBox="1"/>
          <p:nvPr/>
        </p:nvSpPr>
        <p:spPr>
          <a:xfrm>
            <a:off x="-3429000" y="-1388477"/>
            <a:ext cx="1676400" cy="169277"/>
          </a:xfrm>
          <a:prstGeom prst="rect"/>
          <a:noFill/>
        </p:spPr>
        <p:txBody>
          <a:bodyPr wrap="square" lIns="0" tIns="0" rIns="0" bIns="0" rtlCol="0">
            <a:spAutoFit/>
          </a:bodyPr>
          <a:lstStyle/>
          <a:p>
            <a:pPr algn="l">
              <a:lnSpc>
                <a:spcPct val="100000"/>
              </a:lnSpc>
            </a:pPr>
            <a:r>
              <a:rPr lang="en-US" sz="1100" b="0" i="0" dirty="1">
                <a:solidFill>
                  <a:schemeClr val="accent1"/>
                </a:solidFill>
                <a:latin typeface="+mn-lt"/>
                <a:cs typeface="Arial"/>
              </a:rPr>
              <a:t>Version 1.1</a:t>
            </a:r>
            <a:endParaRPr lang="en-US" sz="1100" b="0" i="0">
              <a:solidFill>
                <a:schemeClr val="accent1"/>
              </a:solidFill>
              <a:latin typeface="Arial"/>
              <a:cs typeface="Arial"/>
            </a:endParaRPr>
          </a:p>
        </p:txBody>
      </p:sp>
    </p:spTree>
    <p:extLst>
      <p:ext uri="{BB962C8B-B14F-4D97-AF65-F5344CB8AC3E}">
        <p14:creationId xmlns:p14="http://schemas.microsoft.com/office/powerpoint/2010/main" val="241001380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Lst>
  <p:timing>
    <p:tnLst>
      <p:par>
        <p:cTn id="1" dur="indefinite" restart="never" nodeType="tmRoot"/>
      </p:par>
    </p:tnLst>
  </p:timing>
  <p:txStyles>
    <p:titleStyle>
      <a:lvl1pPr algn="l" defTabSz="457200" rtl="0" eaLnBrk="1" latinLnBrk="0" hangingPunct="1">
        <a:spcBef>
          <a:spcPct val="0"/>
        </a:spcBef>
        <a:buNone/>
        <a:defRPr sz="3000" b="1" kern="1200" spc="-100" baseline="0">
          <a:solidFill>
            <a:srgbClr val="004E9C"/>
          </a:solidFill>
          <a:latin typeface="Arial" pitchFamily="34" charset="0"/>
          <a:ea typeface="+mj-ea"/>
          <a:cs typeface="Arial" panose="020b0604020202020204" pitchFamily="34" charset="0"/>
        </a:defRPr>
      </a:lvl1pPr>
    </p:titleStyle>
    <p:bodyStyle>
      <a:lvl1pPr marL="254000" indent="-254000" algn="l" defTabSz="457200" rtl="0" eaLnBrk="1" latinLnBrk="0" hangingPunct="1">
        <a:lnSpc>
          <a:spcPct val="100000"/>
        </a:lnSpc>
        <a:spcBef>
          <a:spcPct val="20000"/>
        </a:spcBef>
        <a:buClr>
          <a:srgbClr val="FCB414"/>
        </a:buClr>
        <a:buSzPct val="130000"/>
        <a:buFont typeface="Arial" pitchFamily="34" charset="0"/>
        <a:buChar char="●"/>
        <a:defRPr sz="1800" kern="1200">
          <a:solidFill>
            <a:srgbClr val="485865"/>
          </a:solidFill>
          <a:latin typeface="Arial" pitchFamily="34" charset="0"/>
          <a:ea typeface="+mn-ea"/>
          <a:cs typeface="Arial" panose="020b0604020202020204" pitchFamily="34" charset="0"/>
        </a:defRPr>
      </a:lvl1pPr>
      <a:lvl2pPr marL="508000" indent="-254000" algn="l" defTabSz="457200" rtl="0" eaLnBrk="1" latinLnBrk="0" hangingPunct="1">
        <a:lnSpc>
          <a:spcPct val="100000"/>
        </a:lnSpc>
        <a:spcBef>
          <a:spcPct val="20000"/>
        </a:spcBef>
        <a:buClr>
          <a:srgbClr val="004E9C"/>
        </a:buClr>
        <a:buSzPct val="130000"/>
        <a:buFont typeface="Arial" pitchFamily="34" charset="0"/>
        <a:buChar char="●"/>
        <a:defRPr sz="1800" kern="1200" baseline="0">
          <a:solidFill>
            <a:srgbClr val="485865"/>
          </a:solidFill>
          <a:latin typeface="Arial" pitchFamily="34" charset="0"/>
          <a:ea typeface="+mn-ea"/>
          <a:cs typeface="Arial" panose="020b0604020202020204" pitchFamily="34" charset="0"/>
        </a:defRPr>
      </a:lvl2pPr>
      <a:lvl3pPr marL="762000" indent="-254000" algn="l" defTabSz="457200" rtl="0" eaLnBrk="1" latinLnBrk="0" hangingPunct="1">
        <a:lnSpc>
          <a:spcPct val="100000"/>
        </a:lnSpc>
        <a:spcBef>
          <a:spcPct val="20000"/>
        </a:spcBef>
        <a:buClr>
          <a:srgbClr val="485865"/>
        </a:buClr>
        <a:buSzPct val="130000"/>
        <a:buFont typeface="Arial" pitchFamily="34" charset="0"/>
        <a:buChar char="●"/>
        <a:defRPr sz="1800" kern="1200">
          <a:solidFill>
            <a:srgbClr val="485865"/>
          </a:solidFill>
          <a:latin typeface="Arial" pitchFamily="34" charset="0"/>
          <a:ea typeface="+mn-ea"/>
          <a:cs typeface="Arial" panose="020b0604020202020204" pitchFamily="34" charset="0"/>
        </a:defRPr>
      </a:lvl3pPr>
      <a:lvl4pPr marL="1016000" indent="-254000" algn="l" defTabSz="457200" rtl="0" eaLnBrk="1" latinLnBrk="0" hangingPunct="1">
        <a:lnSpc>
          <a:spcPct val="100000"/>
        </a:lnSpc>
        <a:spcBef>
          <a:spcPct val="20000"/>
        </a:spcBef>
        <a:buFont typeface="Arial"/>
        <a:buChar char="–"/>
        <a:defRPr sz="1800" kern="1200">
          <a:solidFill>
            <a:srgbClr val="485865"/>
          </a:solidFill>
          <a:latin typeface="Arial" pitchFamily="34" charset="0"/>
          <a:ea typeface="+mn-ea"/>
          <a:cs typeface="Arial" panose="020b0604020202020204" pitchFamily="34" charset="0"/>
        </a:defRPr>
      </a:lvl4pPr>
      <a:lvl5pPr marL="1554480" marR="0" indent="-285750" algn="l" defTabSz="457200" fontAlgn="auto" rtl="0" eaLnBrk="1" latinLnBrk="0" hangingPunct="1">
        <a:lnSpc>
          <a:spcPct val="100000"/>
        </a:lnSpc>
        <a:spcBef>
          <a:spcPct val="20000"/>
        </a:spcBef>
        <a:spcAft>
          <a:spcPct val="0"/>
        </a:spcAft>
        <a:buClr>
          <a:srgbClr val="485865"/>
        </a:buClr>
        <a:buSzTx/>
        <a:buFont typeface="Arial" pitchFamily="34" charset="0"/>
        <a:buChar char="•"/>
        <a:defRPr sz="1800" kern="1200" baseline="0">
          <a:solidFill>
            <a:srgbClr val="485865"/>
          </a:solidFill>
          <a:latin typeface="Arial"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
    <p:bg>
      <p:bgPr>
        <a:solidFill>
          <a:srgbClr val="FFFFF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143000" y="6096000"/>
            <a:ext cx="1905000" cy="304800"/>
          </a:xfrm>
          <a:prstGeom prst="rect"/>
        </p:spPr>
        <p:txBody>
          <a:bodyPr vert="horz" lIns="91440" tIns="45720" rIns="91440" bIns="45720" rtlCol="0" anchor="ctr"/>
          <a:lstStyle>
            <a:lvl1pPr algn="l">
              <a:defRPr sz="1200">
                <a:solidFill>
                  <a:srgbClr val="7F8A93"/>
                </a:solidFill>
                <a:latin typeface="Arial" pitchFamily="34" charset="0"/>
                <a:cs typeface="Arial" panose="020b0604020202020204" pitchFamily="34" charset="0"/>
              </a:defRPr>
            </a:lvl1pPr>
          </a:lstStyle>
          <a:p>
            <a:fld id="{D9CE69A1-388B-4356-9C63-E30B3D6925C4}" type="datetimeFigureOut">
              <a:rPr lang="en-US" smtClean="0"/>
              <a:t>11/6/2019</a:t>
            </a:fld>
            <a:endParaRPr lang="en-US"/>
          </a:p>
        </p:txBody>
      </p:sp>
      <p:sp>
        <p:nvSpPr>
          <p:cNvPr id="5" name="Footer Placeholder 4"/>
          <p:cNvSpPr>
            <a:spLocks noGrp="1"/>
          </p:cNvSpPr>
          <p:nvPr>
            <p:ph type="ftr" sz="quarter" idx="3"/>
          </p:nvPr>
        </p:nvSpPr>
        <p:spPr>
          <a:xfrm>
            <a:off x="3048000" y="6096000"/>
            <a:ext cx="3048000" cy="304800"/>
          </a:xfrm>
          <a:prstGeom prst="rect"/>
        </p:spPr>
        <p:txBody>
          <a:bodyPr vert="horz" lIns="91440" tIns="45720" rIns="91440" bIns="45720" rtlCol="0" anchor="ctr"/>
          <a:lstStyle>
            <a:lvl1pPr algn="l">
              <a:defRPr sz="1200">
                <a:solidFill>
                  <a:srgbClr val="7F8A93"/>
                </a:solidFill>
                <a:latin typeface="Arial" pitchFamily="34" charset="0"/>
                <a:cs typeface="Arial" panose="020b0604020202020204" pitchFamily="34" charset="0"/>
              </a:defRPr>
            </a:lvl1pPr>
          </a:lstStyle>
          <a:p>
            <a:endParaRPr lang="en-US"/>
          </a:p>
        </p:txBody>
      </p:sp>
      <p:sp>
        <p:nvSpPr>
          <p:cNvPr id="8" name="Slide Number Placeholder 7"/>
          <p:cNvSpPr>
            <a:spLocks noGrp="1"/>
          </p:cNvSpPr>
          <p:nvPr>
            <p:ph type="sldNum" sz="quarter" idx="4"/>
          </p:nvPr>
        </p:nvSpPr>
        <p:spPr>
          <a:xfrm>
            <a:off x="381000" y="6096000"/>
            <a:ext cx="762000" cy="304800"/>
          </a:xfrm>
          <a:prstGeom prst="rect"/>
        </p:spPr>
        <p:txBody>
          <a:bodyPr vert="horz" lIns="91440" tIns="45720" rIns="91440" bIns="45720" rtlCol="0" anchor="ctr"/>
          <a:lstStyle>
            <a:lvl1pPr algn="ctr">
              <a:defRPr sz="1200">
                <a:solidFill>
                  <a:srgbClr val="7F8A93"/>
                </a:solidFill>
                <a:latin typeface="Arial" pitchFamily="34" charset="0"/>
                <a:cs typeface="Arial" pitchFamily="34" charset="0"/>
              </a:defRPr>
            </a:lvl1pPr>
          </a:lstStyle>
          <a:p>
            <a:fld id="{A7EB32A8-9D8C-43BF-9DB0-5379BA59E508}" type="slidenum">
              <a:rPr lang="en-US" smtClean="0"/>
              <a:t>‹#›</a:t>
            </a:fld>
            <a:endParaRPr lang="en-US"/>
          </a:p>
        </p:txBody>
      </p:sp>
      <p:sp>
        <p:nvSpPr>
          <p:cNvPr id="6" name="Rectangle 5"/>
          <p:cNvSpPr/>
          <p:nvPr userDrawn="1"/>
        </p:nvSpPr>
        <p:spPr>
          <a:xfrm>
            <a:off x="-3429000" y="-1143000"/>
            <a:ext cx="16002000" cy="9144000"/>
          </a:xfrm>
          <a:prstGeom prst="rect"/>
          <a:noFill/>
          <a:ln w="6350" cmpd="sng">
            <a:prstDash val="dot"/>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4E9C"/>
              </a:solidFill>
            </a:endParaRPr>
          </a:p>
        </p:txBody>
      </p:sp>
      <p:sp>
        <p:nvSpPr>
          <p:cNvPr id="7" name="TextBox 6"/>
          <p:cNvSpPr txBox="1"/>
          <p:nvPr userDrawn="1"/>
        </p:nvSpPr>
        <p:spPr>
          <a:xfrm>
            <a:off x="-3429000" y="-1388477"/>
            <a:ext cx="1676400" cy="169277"/>
          </a:xfrm>
          <a:prstGeom prst="rect"/>
          <a:noFill/>
        </p:spPr>
        <p:txBody>
          <a:bodyPr wrap="square" lIns="0" tIns="0" rIns="0" bIns="0" rtlCol="0">
            <a:spAutoFit/>
          </a:bodyPr>
          <a:lstStyle/>
          <a:p>
            <a:r>
              <a:rPr lang="en-US" sz="1100" dirty="1">
                <a:solidFill>
                  <a:srgbClr val="004E9C"/>
                </a:solidFill>
                <a:cs typeface="Arial"/>
              </a:rPr>
              <a:t>Version 1.1</a:t>
            </a:r>
          </a:p>
        </p:txBody>
      </p:sp>
    </p:spTree>
    <p:extLst>
      <p:ext uri="{BB962C8B-B14F-4D97-AF65-F5344CB8AC3E}">
        <p14:creationId xmlns:p14="http://schemas.microsoft.com/office/powerpoint/2010/main" val="92098154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Lst>
  <p:timing>
    <p:tnLst>
      <p:par>
        <p:cTn id="1" dur="indefinite" restart="never" nodeType="tmRoot"/>
      </p:par>
    </p:tnLst>
  </p:timing>
  <p:txStyles>
    <p:titleStyle>
      <a:lvl1pPr algn="l" defTabSz="457200" rtl="0" eaLnBrk="1" latinLnBrk="0" hangingPunct="1">
        <a:spcBef>
          <a:spcPct val="0"/>
        </a:spcBef>
        <a:buNone/>
        <a:defRPr sz="3000" b="1" kern="1200" spc="-100" baseline="0">
          <a:solidFill>
            <a:srgbClr val="004E9C"/>
          </a:solidFill>
          <a:latin typeface="Arial" pitchFamily="34" charset="0"/>
          <a:ea typeface="+mj-ea"/>
          <a:cs typeface="Arial" panose="020b0604020202020204" pitchFamily="34" charset="0"/>
        </a:defRPr>
      </a:lvl1pPr>
    </p:titleStyle>
    <p:bodyStyle>
      <a:lvl1pPr marL="254000" indent="-254000" algn="l" defTabSz="457200" rtl="0" eaLnBrk="1" latinLnBrk="0" hangingPunct="1">
        <a:lnSpc>
          <a:spcPct val="100000"/>
        </a:lnSpc>
        <a:spcBef>
          <a:spcPct val="20000"/>
        </a:spcBef>
        <a:buClr>
          <a:srgbClr val="FCB414"/>
        </a:buClr>
        <a:buSzPct val="130000"/>
        <a:buFont typeface="Arial" pitchFamily="34" charset="0"/>
        <a:buChar char="●"/>
        <a:defRPr sz="1800" kern="1200">
          <a:solidFill>
            <a:srgbClr val="485865"/>
          </a:solidFill>
          <a:latin typeface="Arial" pitchFamily="34" charset="0"/>
          <a:ea typeface="+mn-ea"/>
          <a:cs typeface="Arial" panose="020b0604020202020204" pitchFamily="34" charset="0"/>
        </a:defRPr>
      </a:lvl1pPr>
      <a:lvl2pPr marL="508000" indent="-254000" algn="l" defTabSz="457200" rtl="0" eaLnBrk="1" latinLnBrk="0" hangingPunct="1">
        <a:lnSpc>
          <a:spcPct val="100000"/>
        </a:lnSpc>
        <a:spcBef>
          <a:spcPct val="20000"/>
        </a:spcBef>
        <a:buClr>
          <a:srgbClr val="004E9C"/>
        </a:buClr>
        <a:buSzPct val="130000"/>
        <a:buFont typeface="Arial" pitchFamily="34" charset="0"/>
        <a:buChar char="●"/>
        <a:defRPr sz="1800" kern="1200" baseline="0">
          <a:solidFill>
            <a:srgbClr val="485865"/>
          </a:solidFill>
          <a:latin typeface="Arial" pitchFamily="34" charset="0"/>
          <a:ea typeface="+mn-ea"/>
          <a:cs typeface="Arial" panose="020b0604020202020204" pitchFamily="34" charset="0"/>
        </a:defRPr>
      </a:lvl2pPr>
      <a:lvl3pPr marL="762000" indent="-254000" algn="l" defTabSz="457200" rtl="0" eaLnBrk="1" latinLnBrk="0" hangingPunct="1">
        <a:lnSpc>
          <a:spcPct val="100000"/>
        </a:lnSpc>
        <a:spcBef>
          <a:spcPct val="20000"/>
        </a:spcBef>
        <a:buClr>
          <a:srgbClr val="485865"/>
        </a:buClr>
        <a:buSzPct val="130000"/>
        <a:buFont typeface="Arial" pitchFamily="34" charset="0"/>
        <a:buChar char="●"/>
        <a:defRPr sz="1800" kern="1200">
          <a:solidFill>
            <a:srgbClr val="485865"/>
          </a:solidFill>
          <a:latin typeface="Arial" pitchFamily="34" charset="0"/>
          <a:ea typeface="+mn-ea"/>
          <a:cs typeface="Arial" panose="020b0604020202020204" pitchFamily="34" charset="0"/>
        </a:defRPr>
      </a:lvl3pPr>
      <a:lvl4pPr marL="1016000" indent="-254000" algn="l" defTabSz="457200" rtl="0" eaLnBrk="1" latinLnBrk="0" hangingPunct="1">
        <a:lnSpc>
          <a:spcPct val="100000"/>
        </a:lnSpc>
        <a:spcBef>
          <a:spcPct val="20000"/>
        </a:spcBef>
        <a:buFont typeface="Arial"/>
        <a:buChar char="–"/>
        <a:defRPr sz="1800" kern="1200">
          <a:solidFill>
            <a:srgbClr val="485865"/>
          </a:solidFill>
          <a:latin typeface="Arial" pitchFamily="34" charset="0"/>
          <a:ea typeface="+mn-ea"/>
          <a:cs typeface="Arial" panose="020b0604020202020204" pitchFamily="34" charset="0"/>
        </a:defRPr>
      </a:lvl4pPr>
      <a:lvl5pPr marL="1554480" marR="0" indent="-285750" algn="l" defTabSz="457200" fontAlgn="auto" rtl="0" eaLnBrk="1" latinLnBrk="0" hangingPunct="1">
        <a:lnSpc>
          <a:spcPct val="100000"/>
        </a:lnSpc>
        <a:spcBef>
          <a:spcPct val="20000"/>
        </a:spcBef>
        <a:spcAft>
          <a:spcPct val="0"/>
        </a:spcAft>
        <a:buClr>
          <a:srgbClr val="485865"/>
        </a:buClr>
        <a:buSzTx/>
        <a:buFont typeface="Arial" pitchFamily="34" charset="0"/>
        <a:buChar char="•"/>
        <a:defRPr sz="1800" kern="1200" baseline="0">
          <a:solidFill>
            <a:srgbClr val="485865"/>
          </a:solidFill>
          <a:latin typeface="Arial"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6.xml" /><Relationship Id="rId2" Type="http://schemas.openxmlformats.org/officeDocument/2006/relationships/notesSlide" Target="../notesSlides/notesSlide1.xml" /><Relationship Id="rId3" Type="http://schemas.openxmlformats.org/officeDocument/2006/relationships/image" Target="../media/image15.png" /><Relationship Id="rId4" Type="http://schemas.microsoft.com/office/2007/relationships/hdphoto" Target="../media/hdphoto2.wdp" /><Relationship Id="rId5" Type="http://schemas.openxmlformats.org/officeDocument/2006/relationships/image" Target="../media/image16.png" /><Relationship Id="rId6" Type="http://schemas.openxmlformats.org/officeDocument/2006/relationships/image" Target="../media/image17.jpeg" /><Relationship Id="rId7" Type="http://schemas.openxmlformats.org/officeDocument/2006/relationships/image" Target="../media/image18.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3.xml" /></Relationships>
</file>

<file path=ppt/slides/_rels/slide100.xml.rels>&#65279;<?xml version="1.0" encoding="utf-8" standalone="yes"?><Relationships xmlns="http://schemas.openxmlformats.org/package/2006/relationships"><Relationship Id="rId1" Type="http://schemas.openxmlformats.org/officeDocument/2006/relationships/slideLayout" Target="../slideLayouts/slideLayout71.xml" /><Relationship Id="rId2" Type="http://schemas.openxmlformats.org/officeDocument/2006/relationships/notesSlide" Target="../notesSlides/notesSlide59.xml" /></Relationships>
</file>

<file path=ppt/slides/_rels/slide101.xml.rels>&#65279;<?xml version="1.0" encoding="utf-8" standalone="yes"?><Relationships xmlns="http://schemas.openxmlformats.org/package/2006/relationships"><Relationship Id="rId1" Type="http://schemas.openxmlformats.org/officeDocument/2006/relationships/slideLayout" Target="../slideLayouts/slideLayout71.xml" /><Relationship Id="rId2" Type="http://schemas.openxmlformats.org/officeDocument/2006/relationships/notesSlide" Target="../notesSlides/notesSlide60.xml" /></Relationships>
</file>

<file path=ppt/slides/_rels/slide102.xml.rels>&#65279;<?xml version="1.0" encoding="utf-8" standalone="yes"?><Relationships xmlns="http://schemas.openxmlformats.org/package/2006/relationships"><Relationship Id="rId1" Type="http://schemas.openxmlformats.org/officeDocument/2006/relationships/slideLayout" Target="../slideLayouts/slideLayout71.xml" /><Relationship Id="rId2" Type="http://schemas.openxmlformats.org/officeDocument/2006/relationships/notesSlide" Target="../notesSlides/notesSlide61.xml" /></Relationships>
</file>

<file path=ppt/slides/_rels/slide103.xml.rels>&#65279;<?xml version="1.0" encoding="utf-8" standalone="yes"?><Relationships xmlns="http://schemas.openxmlformats.org/package/2006/relationships"><Relationship Id="rId1" Type="http://schemas.openxmlformats.org/officeDocument/2006/relationships/slideLayout" Target="../slideLayouts/slideLayout71.xml" /><Relationship Id="rId2" Type="http://schemas.openxmlformats.org/officeDocument/2006/relationships/notesSlide" Target="../notesSlides/notesSlide62.xml" /></Relationships>
</file>

<file path=ppt/slides/_rels/slide104.xml.rels>&#65279;<?xml version="1.0" encoding="utf-8" standalone="yes"?><Relationships xmlns="http://schemas.openxmlformats.org/package/2006/relationships"><Relationship Id="rId1" Type="http://schemas.openxmlformats.org/officeDocument/2006/relationships/slideLayout" Target="../slideLayouts/slideLayout71.xml" /><Relationship Id="rId2" Type="http://schemas.openxmlformats.org/officeDocument/2006/relationships/notesSlide" Target="../notesSlides/notesSlide63.xml" /></Relationships>
</file>

<file path=ppt/slides/_rels/slide105.xml.rels>&#65279;<?xml version="1.0" encoding="utf-8" standalone="yes"?><Relationships xmlns="http://schemas.openxmlformats.org/package/2006/relationships"><Relationship Id="rId1" Type="http://schemas.openxmlformats.org/officeDocument/2006/relationships/slideLayout" Target="../slideLayouts/slideLayout71.xml" /><Relationship Id="rId2" Type="http://schemas.openxmlformats.org/officeDocument/2006/relationships/notesSlide" Target="../notesSlides/notesSlide64.xml" /></Relationships>
</file>

<file path=ppt/slides/_rels/slide106.xml.rels>&#65279;<?xml version="1.0" encoding="utf-8" standalone="yes"?><Relationships xmlns="http://schemas.openxmlformats.org/package/2006/relationships"><Relationship Id="rId1" Type="http://schemas.openxmlformats.org/officeDocument/2006/relationships/slideLayout" Target="../slideLayouts/slideLayout71.xml" /><Relationship Id="rId2" Type="http://schemas.openxmlformats.org/officeDocument/2006/relationships/notesSlide" Target="../notesSlides/notesSlide65.xml" /></Relationships>
</file>

<file path=ppt/slides/_rels/slide107.xml.rels>&#65279;<?xml version="1.0" encoding="utf-8" standalone="yes"?><Relationships xmlns="http://schemas.openxmlformats.org/package/2006/relationships"><Relationship Id="rId1" Type="http://schemas.openxmlformats.org/officeDocument/2006/relationships/slideLayout" Target="../slideLayouts/slideLayout71.xml" /><Relationship Id="rId2" Type="http://schemas.openxmlformats.org/officeDocument/2006/relationships/notesSlide" Target="../notesSlides/notesSlide66.xml" /></Relationships>
</file>

<file path=ppt/slides/_rels/slide108.xml.rels>&#65279;<?xml version="1.0" encoding="utf-8" standalone="yes"?><Relationships xmlns="http://schemas.openxmlformats.org/package/2006/relationships"><Relationship Id="rId1" Type="http://schemas.openxmlformats.org/officeDocument/2006/relationships/slideLayout" Target="../slideLayouts/slideLayout75.xml" /><Relationship Id="rId2" Type="http://schemas.openxmlformats.org/officeDocument/2006/relationships/notesSlide" Target="../notesSlides/notesSlide67.xml" /></Relationships>
</file>

<file path=ppt/slides/_rels/slide109.xml.rels>&#65279;<?xml version="1.0" encoding="utf-8" standalone="yes"?><Relationships xmlns="http://schemas.openxmlformats.org/package/2006/relationships"><Relationship Id="rId1" Type="http://schemas.openxmlformats.org/officeDocument/2006/relationships/slideLayout" Target="../slideLayouts/slideLayout75.xml" /><Relationship Id="rId2" Type="http://schemas.openxmlformats.org/officeDocument/2006/relationships/notesSlide" Target="../notesSlides/notesSlide68.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10.xml.rels>&#65279;<?xml version="1.0" encoding="utf-8" standalone="yes"?><Relationships xmlns="http://schemas.openxmlformats.org/package/2006/relationships"><Relationship Id="rId1" Type="http://schemas.openxmlformats.org/officeDocument/2006/relationships/slideLayout" Target="../slideLayouts/slideLayout75.xml" /><Relationship Id="rId2" Type="http://schemas.openxmlformats.org/officeDocument/2006/relationships/notesSlide" Target="../notesSlides/notesSlide69.xml" /></Relationships>
</file>

<file path=ppt/slides/_rels/slide111.xml.rels>&#65279;<?xml version="1.0" encoding="utf-8" standalone="yes"?><Relationships xmlns="http://schemas.openxmlformats.org/package/2006/relationships"><Relationship Id="rId1" Type="http://schemas.openxmlformats.org/officeDocument/2006/relationships/slideLayout" Target="../slideLayouts/slideLayout75.xml" /><Relationship Id="rId2" Type="http://schemas.openxmlformats.org/officeDocument/2006/relationships/notesSlide" Target="../notesSlides/notesSlide70.xml" /></Relationships>
</file>

<file path=ppt/slides/_rels/slide112.xml.rels>&#65279;<?xml version="1.0" encoding="utf-8" standalone="yes"?><Relationships xmlns="http://schemas.openxmlformats.org/package/2006/relationships"><Relationship Id="rId1" Type="http://schemas.openxmlformats.org/officeDocument/2006/relationships/slideLayout" Target="../slideLayouts/slideLayout71.xml" /><Relationship Id="rId2" Type="http://schemas.openxmlformats.org/officeDocument/2006/relationships/notesSlide" Target="../notesSlides/notesSlide71.xml" /></Relationships>
</file>

<file path=ppt/slides/_rels/slide113.xml.rels>&#65279;<?xml version="1.0" encoding="utf-8" standalone="yes"?><Relationships xmlns="http://schemas.openxmlformats.org/package/2006/relationships"><Relationship Id="rId1" Type="http://schemas.openxmlformats.org/officeDocument/2006/relationships/slideLayout" Target="../slideLayouts/slideLayout71.xml" /><Relationship Id="rId2" Type="http://schemas.openxmlformats.org/officeDocument/2006/relationships/notesSlide" Target="../notesSlides/notesSlide72.xml" /></Relationships>
</file>

<file path=ppt/slides/_rels/slide114.xml.rels>&#65279;<?xml version="1.0" encoding="utf-8" standalone="yes"?><Relationships xmlns="http://schemas.openxmlformats.org/package/2006/relationships"><Relationship Id="rId1" Type="http://schemas.openxmlformats.org/officeDocument/2006/relationships/slideLayout" Target="../slideLayouts/slideLayout4.xml" /></Relationships>
</file>

<file path=ppt/slides/_rels/slide115.xml.rels>&#65279;<?xml version="1.0" encoding="utf-8" standalone="yes"?><Relationships xmlns="http://schemas.openxmlformats.org/package/2006/relationships"><Relationship Id="rId1" Type="http://schemas.openxmlformats.org/officeDocument/2006/relationships/slideLayout" Target="../slideLayouts/slideLayout8.xml" /></Relationships>
</file>

<file path=ppt/slides/_rels/slide116.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17.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18.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19.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4.xml" /></Relationships>
</file>

<file path=ppt/slides/_rels/slide120.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21.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22.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23.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24.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73.xml" /></Relationships>
</file>

<file path=ppt/slides/_rels/slide125.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26.xml.rels>&#65279;<?xml version="1.0" encoding="utf-8" standalone="yes"?><Relationships xmlns="http://schemas.openxmlformats.org/package/2006/relationships"><Relationship Id="rId1" Type="http://schemas.openxmlformats.org/officeDocument/2006/relationships/slideLayout" Target="../slideLayouts/slideLayout8.xml" /></Relationships>
</file>

<file path=ppt/slides/_rels/slide127.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74.xml" /></Relationships>
</file>

<file path=ppt/slides/_rels/slide128.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29.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5.xml" /></Relationships>
</file>

<file path=ppt/slides/_rels/slide130.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75.xml" /></Relationships>
</file>

<file path=ppt/slides/_rels/slide131.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76.xml" /></Relationships>
</file>

<file path=ppt/slides/_rels/slide132.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33.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77.xml" /></Relationships>
</file>

<file path=ppt/slides/_rels/slide134.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78.xml" /></Relationships>
</file>

<file path=ppt/slides/_rels/slide135.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36.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79.xml" /></Relationships>
</file>

<file path=ppt/slides/_rels/slide137.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80.xml" /></Relationships>
</file>

<file path=ppt/slides/_rels/slide138.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39.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6.xml" /></Relationships>
</file>

<file path=ppt/slides/_rels/slide140.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81.xml" /></Relationships>
</file>

<file path=ppt/slides/_rels/slide141.xml.rels>&#65279;<?xml version="1.0" encoding="utf-8" standalone="yes"?><Relationships xmlns="http://schemas.openxmlformats.org/package/2006/relationships"><Relationship Id="rId1" Type="http://schemas.openxmlformats.org/officeDocument/2006/relationships/slideLayout" Target="../slideLayouts/slideLayout8.xml" /></Relationships>
</file>

<file path=ppt/slides/_rels/slide142.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43.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44.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82.xml" /></Relationships>
</file>

<file path=ppt/slides/_rels/slide145.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46.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hyperlink" Target="https://www.international.gc.ca/trade-commerce/controls-controles/reports-rapports/ebc_handbook-cce_manuel.aspx?lang=eng" TargetMode="External" /></Relationships>
</file>

<file path=ppt/slides/_rels/slide147.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48.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49.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image" Target="../media/image19.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50.xml.rels>&#65279;<?xml version="1.0" encoding="utf-8" standalone="yes"?><Relationships xmlns="http://schemas.openxmlformats.org/package/2006/relationships"><Relationship Id="rId1" Type="http://schemas.openxmlformats.org/officeDocument/2006/relationships/slideLayout" Target="../slideLayouts/slideLayout26.xml" /><Relationship Id="rId2" Type="http://schemas.openxmlformats.org/officeDocument/2006/relationships/notesSlide" Target="../notesSlides/notesSlide83.xml" /><Relationship Id="rId3" Type="http://schemas.openxmlformats.org/officeDocument/2006/relationships/image" Target="../media/image16.png" /><Relationship Id="rId4" Type="http://schemas.openxmlformats.org/officeDocument/2006/relationships/image" Target="../media/image15.png" /><Relationship Id="rId5" Type="http://schemas.microsoft.com/office/2007/relationships/hdphoto" Target="../media/hdphoto2.wdp" /><Relationship Id="rId6" Type="http://schemas.openxmlformats.org/officeDocument/2006/relationships/image" Target="../media/image17.jpeg" /><Relationship Id="rId7" Type="http://schemas.openxmlformats.org/officeDocument/2006/relationships/hyperlink" Target="mailto:pearsond@bennettjones.com" TargetMode="External" /><Relationship Id="rId8" Type="http://schemas.openxmlformats.org/officeDocument/2006/relationships/hyperlink" Target="mailto:jfraser@livingstonintl.com" TargetMode="External" /><Relationship Id="rId9" Type="http://schemas.openxmlformats.org/officeDocument/2006/relationships/image" Target="../media/image18.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7.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8.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image" Target="../media/image20.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9.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10.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6.xml" /><Relationship Id="rId10" Type="http://schemas.openxmlformats.org/officeDocument/2006/relationships/image" Target="../media/image21.png" /><Relationship Id="rId11" Type="http://schemas.openxmlformats.org/officeDocument/2006/relationships/image" Target="../media/image22.png" /><Relationship Id="rId12" Type="http://schemas.openxmlformats.org/officeDocument/2006/relationships/image" Target="../media/image23.png" /><Relationship Id="rId13" Type="http://schemas.openxmlformats.org/officeDocument/2006/relationships/image" Target="../media/image24.png" /><Relationship Id="rId2" Type="http://schemas.openxmlformats.org/officeDocument/2006/relationships/notesSlide" Target="../notesSlides/notesSlide11.xml" /><Relationship Id="rId3" Type="http://schemas.openxmlformats.org/officeDocument/2006/relationships/image" Target="../media/image13.emf" /><Relationship Id="rId4" Type="http://schemas.openxmlformats.org/officeDocument/2006/relationships/image" Target="../media/image25.png" /><Relationship Id="rId5" Type="http://schemas.openxmlformats.org/officeDocument/2006/relationships/image" Target="../media/image26.png" /><Relationship Id="rId6" Type="http://schemas.openxmlformats.org/officeDocument/2006/relationships/image" Target="../media/image27.png" /><Relationship Id="rId7" Type="http://schemas.openxmlformats.org/officeDocument/2006/relationships/image" Target="../media/image28.png" /><Relationship Id="rId8" Type="http://schemas.openxmlformats.org/officeDocument/2006/relationships/image" Target="../media/image29.png" /><Relationship Id="rId9" Type="http://schemas.openxmlformats.org/officeDocument/2006/relationships/image" Target="../media/image30.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8.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12.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13.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14.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4.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15.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16.xml" /><Relationship Id="rId3" Type="http://schemas.openxmlformats.org/officeDocument/2006/relationships/image" Target="../media/image31.emf" /><Relationship Id="rId4" Type="http://schemas.openxmlformats.org/officeDocument/2006/relationships/image" Target="../media/image32.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56.xml" /><Relationship Id="rId2" Type="http://schemas.openxmlformats.org/officeDocument/2006/relationships/notesSlide" Target="../notesSlides/notesSlide17.xml" /><Relationship Id="rId3" Type="http://schemas.openxmlformats.org/officeDocument/2006/relationships/image" Target="../media/image33.png" /><Relationship Id="rId4" Type="http://schemas.openxmlformats.org/officeDocument/2006/relationships/image" Target="../media/image34.jpe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18.xml" /><Relationship Id="rId3" Type="http://schemas.openxmlformats.org/officeDocument/2006/relationships/image" Target="../media/image35.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19.xml" /><Relationship Id="rId3" Type="http://schemas.openxmlformats.org/officeDocument/2006/relationships/image" Target="../media/image36.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36.xml" /><Relationship Id="rId2" Type="http://schemas.openxmlformats.org/officeDocument/2006/relationships/notesSlide" Target="../notesSlides/notesSlide20.xml" /><Relationship Id="rId3" Type="http://schemas.openxmlformats.org/officeDocument/2006/relationships/hyperlink" Target="mailto:jfraser@livingstonintl.com" TargetMode="Externa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66.xml" /><Relationship Id="rId2" Type="http://schemas.openxmlformats.org/officeDocument/2006/relationships/notesSlide" Target="../notesSlides/notesSlide21.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47.xml" /><Relationship Id="rId2" Type="http://schemas.openxmlformats.org/officeDocument/2006/relationships/notesSlide" Target="../notesSlides/notesSlide22.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71.xml" /><Relationship Id="rId2" Type="http://schemas.openxmlformats.org/officeDocument/2006/relationships/notesSlide" Target="../notesSlides/notesSlide23.xml" /><Relationship Id="rId3" Type="http://schemas.openxmlformats.org/officeDocument/2006/relationships/image" Target="../media/image37.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4.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1.xml" /><Relationship Id="rId2" Type="http://schemas.openxmlformats.org/officeDocument/2006/relationships/notesSlide" Target="../notesSlides/notesSlide24.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73.xml" /><Relationship Id="rId2" Type="http://schemas.openxmlformats.org/officeDocument/2006/relationships/notesSlide" Target="../notesSlides/notesSlide25.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71.xml" /><Relationship Id="rId2" Type="http://schemas.openxmlformats.org/officeDocument/2006/relationships/notesSlide" Target="../notesSlides/notesSlide26.xml" /><Relationship Id="rId3" Type="http://schemas.openxmlformats.org/officeDocument/2006/relationships/image" Target="../media/image38.png"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71.xml" /><Relationship Id="rId2" Type="http://schemas.openxmlformats.org/officeDocument/2006/relationships/notesSlide" Target="../notesSlides/notesSlide27.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71.xml" /><Relationship Id="rId2" Type="http://schemas.openxmlformats.org/officeDocument/2006/relationships/notesSlide" Target="../notesSlides/notesSlide28.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71.xml" /><Relationship Id="rId2" Type="http://schemas.openxmlformats.org/officeDocument/2006/relationships/notesSlide" Target="../notesSlides/notesSlide29.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71.xml" /><Relationship Id="rId2" Type="http://schemas.openxmlformats.org/officeDocument/2006/relationships/notesSlide" Target="../notesSlides/notesSlide30.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71.xml" /><Relationship Id="rId2" Type="http://schemas.openxmlformats.org/officeDocument/2006/relationships/notesSlide" Target="../notesSlides/notesSlide31.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71.xml" /><Relationship Id="rId2" Type="http://schemas.openxmlformats.org/officeDocument/2006/relationships/notesSlide" Target="../notesSlides/notesSlide32.x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82.xml" /><Relationship Id="rId2" Type="http://schemas.openxmlformats.org/officeDocument/2006/relationships/notesSlide" Target="../notesSlides/notesSlide33.xml" /><Relationship Id="rId3" Type="http://schemas.openxmlformats.org/officeDocument/2006/relationships/image" Target="../media/image39.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4.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66.xml" /><Relationship Id="rId2" Type="http://schemas.openxmlformats.org/officeDocument/2006/relationships/notesSlide" Target="../notesSlides/notesSlide34.xml"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75.xml" /><Relationship Id="rId2" Type="http://schemas.openxmlformats.org/officeDocument/2006/relationships/notesSlide" Target="../notesSlides/notesSlide35.xml"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36.xml"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37.xml"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38.xml"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39.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40.xml" /><Relationship Id="rId3" Type="http://schemas.openxmlformats.org/officeDocument/2006/relationships/image" Target="../media/image40.png"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41.xml" /><Relationship Id="rId3" Type="http://schemas.openxmlformats.org/officeDocument/2006/relationships/hyperlink" Target="https://international.gc.ca/trade-commerce/trade-agreements-accords-commerciaux/agr-acc/cptpp-ptpgp/sectors-secteurs/agri.aspx?lang=eng" TargetMode="External" /><Relationship Id="rId4" Type="http://schemas.openxmlformats.org/officeDocument/2006/relationships/hyperlink" Target="https://international.gc.ca/trade-commerce/trade-agreements-accords-commerciaux/agr-acc/cptpp-ptpgp/sectors-secteurs/industrial-industriels.aspx?lang=eng" TargetMode="External" /><Relationship Id="rId5" Type="http://schemas.openxmlformats.org/officeDocument/2006/relationships/hyperlink" Target="https://international.gc.ca/trade-commerce/trade-agreements-accords-commerciaux/agr-acc/cptpp-ptpgp/sectors-secteurs/fish-poisson.aspx?lang=eng" TargetMode="External" /><Relationship Id="rId6" Type="http://schemas.openxmlformats.org/officeDocument/2006/relationships/hyperlink" Target="https://international.gc.ca/trade-commerce/trade-agreements-accords-commerciaux/agr-acc/cptpp-ptpgp/sectors-secteurs/forestry-foresterie.aspx?lang=eng" TargetMode="Externa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42.xml"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43.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8.xml"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54.xml" /><Relationship Id="rId2" Type="http://schemas.openxmlformats.org/officeDocument/2006/relationships/notesSlide" Target="../notesSlides/notesSlide44.xml" /><Relationship Id="rId3" Type="http://schemas.openxmlformats.org/officeDocument/2006/relationships/image" Target="../media/image41.png"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43.xml"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43.xml"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4.xml"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8.xml"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45.xml"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46.xml"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47.xml"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48.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49.xml"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50.xml"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51.xml"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8.xml"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8.xml" /></Relationships>
</file>

<file path=ppt/slides/_rels/slide83.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84.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85.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86.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87.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88.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89.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2.xml" /></Relationships>
</file>

<file path=ppt/slides/_rels/slide90.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91.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92.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93.xml.rels>&#65279;<?xml version="1.0" encoding="utf-8" standalone="yes"?><Relationships xmlns="http://schemas.openxmlformats.org/package/2006/relationships"><Relationship Id="rId1" Type="http://schemas.openxmlformats.org/officeDocument/2006/relationships/slideLayout" Target="../slideLayouts/slideLayout66.xml" /><Relationship Id="rId2" Type="http://schemas.openxmlformats.org/officeDocument/2006/relationships/notesSlide" Target="../notesSlides/notesSlide52.xml" /></Relationships>
</file>

<file path=ppt/slides/_rels/slide94.xml.rels>&#65279;<?xml version="1.0" encoding="utf-8" standalone="yes"?><Relationships xmlns="http://schemas.openxmlformats.org/package/2006/relationships"><Relationship Id="rId1" Type="http://schemas.openxmlformats.org/officeDocument/2006/relationships/slideLayout" Target="../slideLayouts/slideLayout75.xml" /><Relationship Id="rId2" Type="http://schemas.openxmlformats.org/officeDocument/2006/relationships/notesSlide" Target="../notesSlides/notesSlide53.xml" /></Relationships>
</file>

<file path=ppt/slides/_rels/slide95.xml.rels>&#65279;<?xml version="1.0" encoding="utf-8" standalone="yes"?><Relationships xmlns="http://schemas.openxmlformats.org/package/2006/relationships"><Relationship Id="rId1" Type="http://schemas.openxmlformats.org/officeDocument/2006/relationships/slideLayout" Target="../slideLayouts/slideLayout71.xml" /><Relationship Id="rId2" Type="http://schemas.openxmlformats.org/officeDocument/2006/relationships/notesSlide" Target="../notesSlides/notesSlide54.xml" /></Relationships>
</file>

<file path=ppt/slides/_rels/slide96.xml.rels>&#65279;<?xml version="1.0" encoding="utf-8" standalone="yes"?><Relationships xmlns="http://schemas.openxmlformats.org/package/2006/relationships"><Relationship Id="rId1" Type="http://schemas.openxmlformats.org/officeDocument/2006/relationships/slideLayout" Target="../slideLayouts/slideLayout75.xml" /><Relationship Id="rId2" Type="http://schemas.openxmlformats.org/officeDocument/2006/relationships/notesSlide" Target="../notesSlides/notesSlide55.xml" /><Relationship Id="rId3" Type="http://schemas.openxmlformats.org/officeDocument/2006/relationships/hyperlink" Target="https://www.cbsa-asfc.gc.ca/import/verification/menu-eng.html" TargetMode="External" /></Relationships>
</file>

<file path=ppt/slides/_rels/slide97.xml.rels>&#65279;<?xml version="1.0" encoding="utf-8" standalone="yes"?><Relationships xmlns="http://schemas.openxmlformats.org/package/2006/relationships"><Relationship Id="rId1" Type="http://schemas.openxmlformats.org/officeDocument/2006/relationships/slideLayout" Target="../slideLayouts/slideLayout86.xml" /><Relationship Id="rId2" Type="http://schemas.openxmlformats.org/officeDocument/2006/relationships/notesSlide" Target="../notesSlides/notesSlide56.xml" /><Relationship Id="rId3" Type="http://schemas.openxmlformats.org/officeDocument/2006/relationships/diagramData" Target="../diagrams/data1.xml" /><Relationship Id="rId4" Type="http://schemas.openxmlformats.org/officeDocument/2006/relationships/diagramLayout" Target="../diagrams/layout1.xml" /><Relationship Id="rId5" Type="http://schemas.openxmlformats.org/officeDocument/2006/relationships/diagramQuickStyle" Target="../diagrams/quickStyle1.xml" /><Relationship Id="rId6" Type="http://schemas.openxmlformats.org/officeDocument/2006/relationships/diagramColors" Target="../diagrams/colors1.xml" /><Relationship Id="rId7" Type="http://schemas.microsoft.com/office/2007/relationships/diagramDrawing" Target="../diagrams/drawing1.xml" /></Relationships>
</file>

<file path=ppt/slides/_rels/slide98.xml.rels>&#65279;<?xml version="1.0" encoding="utf-8" standalone="yes"?><Relationships xmlns="http://schemas.openxmlformats.org/package/2006/relationships"><Relationship Id="rId1" Type="http://schemas.openxmlformats.org/officeDocument/2006/relationships/slideLayout" Target="../slideLayouts/slideLayout75.xml" /><Relationship Id="rId2" Type="http://schemas.openxmlformats.org/officeDocument/2006/relationships/notesSlide" Target="../notesSlides/notesSlide57.xml" /></Relationships>
</file>

<file path=ppt/slides/_rels/slide99.xml.rels>&#65279;<?xml version="1.0" encoding="utf-8" standalone="yes"?><Relationships xmlns="http://schemas.openxmlformats.org/package/2006/relationships"><Relationship Id="rId1" Type="http://schemas.openxmlformats.org/officeDocument/2006/relationships/slideLayout" Target="../slideLayouts/slideLayout85.xml" /><Relationship Id="rId2" Type="http://schemas.openxmlformats.org/officeDocument/2006/relationships/notesSlide" Target="../notesSlides/notesSlide58.xml" /></Relationships>
</file>

<file path=ppt/slides/slide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10" name="Picture 9"/>
          <p:cNvPicPr>
            <a:picLocks noChangeAspect="1"/>
          </p:cNvPicPr>
          <p:nvPr/>
        </p:nvPicPr>
        <p:blipFill>
          <a:blip r:embed="rId3"/>
          <a:srcRect l="16688" r="26097"/>
          <a:stretch>
            <a:fillRect/>
          </a:stretch>
        </p:blipFill>
        <p:spPr>
          <a:xfrm>
            <a:off x="0" y="5"/>
            <a:ext cx="9144000" cy="6872107"/>
          </a:xfrm>
          <a:prstGeom prst="rect"/>
        </p:spPr>
      </p:pic>
      <p:sp>
        <p:nvSpPr>
          <p:cNvPr id="21" name="TextBox 20"/>
          <p:cNvSpPr txBox="1"/>
          <p:nvPr/>
        </p:nvSpPr>
        <p:spPr>
          <a:xfrm>
            <a:off x="5107186" y="391257"/>
            <a:ext cx="5963188" cy="461665"/>
          </a:xfrm>
          <a:prstGeom prst="rect"/>
          <a:noFill/>
        </p:spPr>
        <p:txBody>
          <a:bodyPr wrap="square" rtlCol="0">
            <a:spAutoFit/>
          </a:bodyPr>
          <a:lstStyle/>
          <a:p>
            <a:r>
              <a:rPr lang="en-US" sz="2400" dirty="1">
                <a:solidFill>
                  <a:schemeClr val="bg1"/>
                </a:solidFill>
                <a:latin typeface="Verdana" panose="020b0604030504040204" pitchFamily="34" charset="0"/>
                <a:ea typeface="Verdana" panose="020b0604030504040204" pitchFamily="34" charset="0"/>
                <a:cs typeface="Verdana" panose="020b0604030504040204" pitchFamily="34" charset="0"/>
              </a:rPr>
              <a:t>Canada Day Presentation</a:t>
            </a:r>
          </a:p>
        </p:txBody>
      </p:sp>
      <p:sp>
        <p:nvSpPr>
          <p:cNvPr id="23" name="TextBox 22"/>
          <p:cNvSpPr txBox="1"/>
          <p:nvPr/>
        </p:nvSpPr>
        <p:spPr>
          <a:xfrm>
            <a:off x="5107184" y="936573"/>
            <a:ext cx="5711672" cy="3108543"/>
          </a:xfrm>
          <a:prstGeom prst="rect"/>
          <a:noFill/>
        </p:spPr>
        <p:txBody>
          <a:bodyPr wrap="square" rtlCol="0">
            <a:spAutoFit/>
          </a:bodyPr>
          <a:lstStyle/>
          <a:p>
            <a:r>
              <a:rPr lang="en-US" sz="1600" dirty="1">
                <a:solidFill>
                  <a:schemeClr val="bg1"/>
                </a:solidFill>
                <a:latin typeface="Verdana" panose="020b0604030504040204" pitchFamily="34" charset="0"/>
                <a:ea typeface="Verdana" panose="020b0604030504040204" pitchFamily="34" charset="0"/>
                <a:cs typeface="Verdana" panose="020b0604030504040204" pitchFamily="34" charset="0"/>
              </a:rPr>
              <a:t>Presented to</a:t>
            </a:r>
          </a:p>
          <a:p>
            <a:r>
              <a:rPr lang="en-US" sz="1600" dirty="1">
                <a:solidFill>
                  <a:schemeClr val="bg1"/>
                </a:solidFill>
              </a:rPr>
              <a:t>Midwest Global Trade Association</a:t>
            </a:r>
          </a:p>
          <a:p>
            <a:r>
              <a:rPr lang="en-US" sz="1600" i="1" dirty="1">
                <a:solidFill>
                  <a:schemeClr val="bg1"/>
                </a:solidFill>
              </a:rPr>
              <a:t>November 13, 2019</a:t>
            </a:r>
          </a:p>
          <a:p>
            <a:endParaRPr lang="en-US" sz="1600" i="1">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600" dirty="1">
                <a:solidFill>
                  <a:schemeClr val="bg1"/>
                </a:solidFill>
                <a:latin typeface="Verdana" panose="020b0604030504040204" pitchFamily="34" charset="0"/>
                <a:ea typeface="Verdana" panose="020b0604030504040204" pitchFamily="34" charset="0"/>
                <a:cs typeface="Verdana" panose="020b0604030504040204" pitchFamily="34" charset="0"/>
              </a:rPr>
              <a:t>Presenters</a:t>
            </a:r>
          </a:p>
          <a:p>
            <a:r>
              <a:rPr lang="en-US" sz="1600" dirty="1">
                <a:solidFill>
                  <a:schemeClr val="bg1"/>
                </a:solidFill>
                <a:latin typeface="Verdana" panose="020b0604030504040204" pitchFamily="34" charset="0"/>
                <a:ea typeface="Verdana" panose="020b0604030504040204" pitchFamily="34" charset="0"/>
                <a:cs typeface="Verdana" panose="020b0604030504040204" pitchFamily="34" charset="0"/>
              </a:rPr>
              <a:t>Darrel H. Pearson, Bennett Jones LLP</a:t>
            </a:r>
          </a:p>
          <a:p>
            <a:endParaRPr lang="en-US" sz="160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60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60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60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600" dirty="1">
                <a:solidFill>
                  <a:schemeClr val="bg1"/>
                </a:solidFill>
                <a:latin typeface="Verdana" panose="020b0604030504040204" pitchFamily="34" charset="0"/>
                <a:ea typeface="Verdana" panose="020b0604030504040204" pitchFamily="34" charset="0"/>
                <a:cs typeface="Verdana" panose="020b0604030504040204" pitchFamily="34" charset="0"/>
              </a:rPr>
              <a:t>Jeff Fraser, Livingston International</a:t>
            </a:r>
          </a:p>
          <a:p>
            <a:endParaRPr lang="en-US" sz="16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5"/>
          <a:srcRect/>
          <a:stretch>
            <a:fillRect/>
          </a:stretch>
        </p:blipFill>
        <p:spPr>
          <a:xfrm>
            <a:off x="5109362" y="2438400"/>
            <a:ext cx="2358238" cy="795738"/>
          </a:xfrm>
          <a:prstGeom prst="rect"/>
          <a:noFill/>
        </p:spPr>
      </p:pic>
      <p:pic>
        <p:nvPicPr>
          <p:cNvPr id="1026" name="Picture 2" descr="Image result for midwest global trade association"/>
          <p:cNvPicPr>
            <a:picLocks noChangeAspect="1" noChangeArrowheads="1"/>
          </p:cNvPicPr>
          <p:nvPr/>
        </p:nvPicPr>
        <p:blipFill>
          <a:blip r:embed="rId6"/>
          <a:srcRect t="35685" b="1450"/>
          <a:stretch>
            <a:fillRect/>
          </a:stretch>
        </p:blipFill>
        <p:spPr>
          <a:xfrm>
            <a:off x="255189" y="292397"/>
            <a:ext cx="4527286" cy="1200257"/>
          </a:xfrm>
          <a:prstGeom prst="rect"/>
          <a:noFill/>
          <a:extLst>
            <a:ext uri="{909E8E84-426E-40DD-AFC4-6F175D3DCCD1}">
              <a14:hiddenFill xmlns:a14="http://schemas.microsoft.com/office/drawing/2010/main">
                <a:solidFill>
                  <a:srgbClr val="FFFFFF"/>
                </a:solidFill>
              </a14:hiddenFill>
            </a:ext>
          </a:extLst>
        </p:spPr>
      </p:pic>
      <p:pic>
        <p:nvPicPr>
          <p:cNvPr id="8" name="Picture 7" descr="https://peoplenet.livingstonintl.com/images/stories/Image_library/Livingston_Simplify_trade_English_blue_lo.jpg"/>
          <p:cNvPicPr>
            <a:picLocks noChangeAspect="1"/>
          </p:cNvPicPr>
          <p:nvPr/>
        </p:nvPicPr>
        <p:blipFill>
          <a:blip r:embed="rId7"/>
          <a:srcRect/>
          <a:stretch>
            <a:fillRect/>
          </a:stretch>
        </p:blipFill>
        <p:spPr>
          <a:xfrm>
            <a:off x="5107184" y="3810000"/>
            <a:ext cx="3950208" cy="1008308"/>
          </a:xfrm>
          <a:prstGeom prst="rect"/>
          <a:noFill/>
          <a:ln>
            <a:noFill/>
          </a:ln>
        </p:spPr>
      </p:pic>
    </p:spTree>
    <p:extLst>
      <p:ext uri="{BB962C8B-B14F-4D97-AF65-F5344CB8AC3E}">
        <p14:creationId xmlns:p14="http://schemas.microsoft.com/office/powerpoint/2010/main" val="21145526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AD/CVD - What </a:t>
            </a:r>
            <a:r>
              <a:rPr lang="en-US" dirty="1" smtClean="0"/>
              <a:t>is a Subsidy?</a:t>
            </a:r>
            <a:endParaRPr lang="en-US"/>
          </a:p>
        </p:txBody>
      </p:sp>
      <p:sp>
        <p:nvSpPr>
          <p:cNvPr id="3" name="Content Placeholder 2"/>
          <p:cNvSpPr>
            <a:spLocks noGrp="1"/>
          </p:cNvSpPr>
          <p:nvPr>
            <p:ph sz="half" idx="1"/>
          </p:nvPr>
        </p:nvSpPr>
        <p:spPr/>
        <p:txBody>
          <a:bodyPr/>
          <a:lstStyle/>
          <a:p>
            <a:r>
              <a:rPr lang="en-US" dirty="1"/>
              <a:t>A subsidy is a financial contribution by a by a country other than Canada that confers a benefit to persons engaged in production, manufacture, growth, processing, purchase, distribution, transportation, sale, export or import of goods provided it is specific to a business, industry or region.</a:t>
            </a:r>
          </a:p>
          <a:p>
            <a:r>
              <a:rPr lang="en-US" dirty="1" smtClean="0"/>
              <a:t>Most </a:t>
            </a:r>
            <a:r>
              <a:rPr lang="en-US" dirty="1"/>
              <a:t>subsidies are “actionable”, which may be subject to challenges if they cause </a:t>
            </a:r>
            <a:r>
              <a:rPr lang="en-US" b="1" dirty="1"/>
              <a:t>adverse effects </a:t>
            </a:r>
            <a:r>
              <a:rPr lang="en-US" dirty="1"/>
              <a:t>to interests of another country.</a:t>
            </a:r>
          </a:p>
          <a:p>
            <a:pPr marL="457155" lvl="1" indent="0">
              <a:buNone/>
            </a:pPr>
            <a:endParaRPr lang="en-US"/>
          </a:p>
          <a:p>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22474063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xfrm>
            <a:off x="762000" y="685800"/>
            <a:ext cx="7620000" cy="838200"/>
          </a:xfrm>
        </p:spPr>
        <p:txBody>
          <a:bodyPr>
            <a:normAutofit/>
          </a:bodyPr>
          <a:lstStyle/>
          <a:p>
            <a:pPr eaLnBrk="1" hangingPunct="1">
              <a:spcAft>
                <a:spcPts val="1200"/>
              </a:spcAft>
            </a:pPr>
            <a:r>
              <a:rPr lang="en-US" altLang="en-US" dirty="1">
                <a:latin typeface="Arial" charset="0"/>
                <a:cs typeface="Arial" charset="0"/>
              </a:rPr>
              <a:t>Types of audits</a:t>
            </a:r>
            <a:br>
              <a:rPr lang="en-US" altLang="en-US" dirty="1">
                <a:latin typeface="Arial" charset="0"/>
                <a:cs typeface="Arial" charset="0"/>
              </a:rPr>
            </a:br>
            <a:r>
              <a:rPr lang="en-US" altLang="en-US" dirty="1">
                <a:latin typeface="Arial" charset="0"/>
                <a:cs typeface="Arial" charset="0"/>
              </a:rPr>
              <a:t> </a:t>
            </a:r>
          </a:p>
        </p:txBody>
      </p:sp>
      <p:sp>
        <p:nvSpPr>
          <p:cNvPr id="36868" name="Rectangle 3"/>
          <p:cNvSpPr>
            <a:spLocks noGrp="1" noChangeArrowheads="1"/>
          </p:cNvSpPr>
          <p:nvPr>
            <p:ph idx="1"/>
          </p:nvPr>
        </p:nvSpPr>
        <p:spPr>
          <a:xfrm>
            <a:off x="762000" y="1524000"/>
            <a:ext cx="7620000" cy="4038601"/>
          </a:xfrm>
        </p:spPr>
        <p:txBody>
          <a:bodyPr/>
          <a:lstStyle/>
          <a:p>
            <a:pPr>
              <a:lnSpc>
                <a:spcPct val="120000"/>
              </a:lnSpc>
              <a:buNone/>
              <a:defRPr/>
            </a:pPr>
            <a:r>
              <a:rPr lang="en-US" altLang="en-US" b="1" dirty="1">
                <a:solidFill>
                  <a:srgbClr val="000000"/>
                </a:solidFill>
                <a:latin typeface="Arial" charset="0"/>
                <a:cs typeface="Arial" charset="0"/>
              </a:rPr>
              <a:t>Focus on national priorities and risk based and random</a:t>
            </a:r>
            <a:endParaRPr lang="en-US" altLang="en-US" b="1">
              <a:solidFill>
                <a:srgbClr val="000000"/>
              </a:solidFill>
            </a:endParaRPr>
          </a:p>
          <a:p>
            <a:pPr eaLnBrk="1" hangingPunct="1">
              <a:lnSpc>
                <a:spcPct val="120000"/>
              </a:lnSpc>
              <a:buFont typeface="Wingdings" pitchFamily="2" charset="2"/>
              <a:buNone/>
              <a:defRPr/>
            </a:pPr>
            <a:endParaRPr lang="en-US" altLang="en-US" sz="500" b="1">
              <a:solidFill>
                <a:srgbClr val="F2A900"/>
              </a:solidFill>
              <a:latin typeface="Arial" pitchFamily="34" charset="0"/>
              <a:cs typeface="Arial" pitchFamily="34" charset="0"/>
            </a:endParaRPr>
          </a:p>
          <a:p>
            <a:pPr marL="254000" lvl="1">
              <a:lnSpc>
                <a:spcPct val="120000"/>
              </a:lnSpc>
              <a:buClr>
                <a:schemeClr val="accent3"/>
              </a:buClr>
              <a:defRPr/>
            </a:pPr>
            <a:r>
              <a:rPr lang="en-US" altLang="en-US" b="1" dirty="1">
                <a:solidFill>
                  <a:srgbClr val="F2A900"/>
                </a:solidFill>
              </a:rPr>
              <a:t>Single program</a:t>
            </a:r>
          </a:p>
          <a:p>
            <a:pPr eaLnBrk="1" hangingPunct="1">
              <a:lnSpc>
                <a:spcPct val="120000"/>
              </a:lnSpc>
              <a:buFont typeface="Wingdings" pitchFamily="2" charset="2"/>
              <a:buNone/>
              <a:defRPr/>
            </a:pPr>
            <a:r>
              <a:rPr lang="en-US" altLang="en-US" b="1" dirty="1">
                <a:solidFill>
                  <a:srgbClr val="F2A900"/>
                </a:solidFill>
                <a:latin typeface="Arial" pitchFamily="34" charset="0"/>
                <a:cs typeface="Arial" pitchFamily="34" charset="0"/>
              </a:rPr>
              <a:t>	 </a:t>
            </a:r>
            <a:r>
              <a:rPr lang="en-US" altLang="en-US" b="1" dirty="1">
                <a:solidFill>
                  <a:srgbClr val="004E9C"/>
                </a:solidFill>
                <a:latin typeface="Arial" pitchFamily="34" charset="0"/>
                <a:cs typeface="Arial" pitchFamily="34" charset="0"/>
              </a:rPr>
              <a:t>Tariff and NAFTA</a:t>
            </a:r>
          </a:p>
          <a:p>
            <a:pPr marL="690563" lvl="1" indent="-342900">
              <a:lnSpc>
                <a:spcPct val="120000"/>
              </a:lnSpc>
              <a:spcAft>
                <a:spcPct val="0"/>
              </a:spcAft>
              <a:defRPr/>
            </a:pPr>
            <a:r>
              <a:rPr lang="en-US" altLang="en-US" dirty="1"/>
              <a:t>Sample of 5-10 imports - HS</a:t>
            </a:r>
          </a:p>
          <a:p>
            <a:pPr marL="690563" lvl="1" indent="-342900">
              <a:lnSpc>
                <a:spcPct val="120000"/>
              </a:lnSpc>
              <a:spcAft>
                <a:spcPct val="0"/>
              </a:spcAft>
              <a:defRPr/>
            </a:pPr>
            <a:r>
              <a:rPr lang="en-US" altLang="en-US" dirty="1"/>
              <a:t>Questionnaire - NAFTA</a:t>
            </a:r>
          </a:p>
          <a:p>
            <a:pPr marL="690563" lvl="1" indent="-342900">
              <a:lnSpc>
                <a:spcPct val="120000"/>
              </a:lnSpc>
              <a:spcAft>
                <a:spcPct val="0"/>
              </a:spcAft>
              <a:defRPr/>
            </a:pPr>
            <a:r>
              <a:rPr lang="en-US" altLang="en-US" dirty="1"/>
              <a:t>Desk audit</a:t>
            </a:r>
          </a:p>
          <a:p>
            <a:pPr marL="254000" lvl="1">
              <a:lnSpc>
                <a:spcPct val="120000"/>
              </a:lnSpc>
              <a:buClr>
                <a:schemeClr val="accent3"/>
              </a:buClr>
              <a:defRPr/>
            </a:pPr>
            <a:r>
              <a:rPr lang="en-US" altLang="en-US" b="1" dirty="1">
                <a:solidFill>
                  <a:srgbClr val="F2A900"/>
                </a:solidFill>
              </a:rPr>
              <a:t>Single program H.Q. </a:t>
            </a:r>
          </a:p>
          <a:p>
            <a:pPr eaLnBrk="1" hangingPunct="1">
              <a:lnSpc>
                <a:spcPct val="120000"/>
              </a:lnSpc>
              <a:buFont typeface="Wingdings" pitchFamily="2" charset="2"/>
              <a:buNone/>
              <a:defRPr/>
            </a:pPr>
            <a:r>
              <a:rPr lang="en-US" altLang="en-US" b="1" dirty="1">
                <a:solidFill>
                  <a:srgbClr val="F2A900"/>
                </a:solidFill>
                <a:latin typeface="Arial" pitchFamily="34" charset="0"/>
                <a:cs typeface="Arial" pitchFamily="34" charset="0"/>
              </a:rPr>
              <a:t>	 </a:t>
            </a:r>
            <a:r>
              <a:rPr lang="en-US" altLang="en-US" b="1" dirty="1">
                <a:solidFill>
                  <a:srgbClr val="004E9C"/>
                </a:solidFill>
                <a:latin typeface="Arial" pitchFamily="34" charset="0"/>
                <a:cs typeface="Arial" pitchFamily="34" charset="0"/>
              </a:rPr>
              <a:t>NAFTA or Valuation Audit</a:t>
            </a:r>
          </a:p>
          <a:p>
            <a:pPr marL="690563" lvl="1" indent="-342900">
              <a:lnSpc>
                <a:spcPct val="120000"/>
              </a:lnSpc>
              <a:defRPr/>
            </a:pPr>
            <a:r>
              <a:rPr lang="en-US" altLang="en-US" dirty="1"/>
              <a:t>In-depth audit</a:t>
            </a:r>
          </a:p>
          <a:p>
            <a:pPr marL="690563" lvl="1" indent="-342900">
              <a:lnSpc>
                <a:spcPct val="120000"/>
              </a:lnSpc>
              <a:defRPr/>
            </a:pPr>
            <a:r>
              <a:rPr lang="en-US" altLang="en-US" dirty="1"/>
              <a:t>Samples 5-10+ imports</a:t>
            </a:r>
          </a:p>
          <a:p>
            <a:pPr marL="690563" lvl="1" indent="-342900">
              <a:lnSpc>
                <a:spcPct val="120000"/>
              </a:lnSpc>
              <a:defRPr/>
            </a:pPr>
            <a:r>
              <a:rPr lang="en-US" altLang="en-US" dirty="1"/>
              <a:t>Audit team visits</a:t>
            </a:r>
          </a:p>
        </p:txBody>
      </p:sp>
      <p:sp>
        <p:nvSpPr>
          <p:cNvPr id="5" name="Slide Number Placeholder 1"/>
          <p:cNvSpPr>
            <a:spLocks noGrp="1"/>
          </p:cNvSpPr>
          <p:nvPr>
            <p:ph type="sldNum" sz="quarter" idx="4"/>
          </p:nvPr>
        </p:nvSpPr>
        <p:spPr/>
        <p:txBody>
          <a:bodyP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1">
                <a:ln>
                  <a:noFill/>
                </a:ln>
                <a:solidFill>
                  <a:srgbClr val="7F8A93"/>
                </a:solidFill>
                <a:effectLst/>
                <a:uLnTx/>
                <a:uFillTx/>
                <a:latin typeface="Arial" pitchFamily="34" charset="0"/>
                <a:ea typeface="+mn-ea"/>
                <a:cs typeface="Arial" pitchFamily="34" charset="0"/>
              </a:rPr>
              <a:t> </a:t>
            </a:r>
          </a:p>
        </p:txBody>
      </p:sp>
      <p:sp>
        <p:nvSpPr>
          <p:cNvPr id="36869" name="Rectangle 4"/>
          <p:cNvSpPr>
            <a:spLocks noGrp="1" noChangeArrowheads="1"/>
          </p:cNvSpPr>
          <p:nvPr>
            <p:ph sz="half" idx="4294967295"/>
          </p:nvPr>
        </p:nvSpPr>
        <p:spPr>
          <a:xfrm>
            <a:off x="4879610" y="1951037"/>
            <a:ext cx="3408606" cy="4297362"/>
          </a:xfrm>
          <a:prstGeom prst="rect"/>
        </p:spPr>
        <p:txBody>
          <a:bodyPr/>
          <a:lstStyle/>
          <a:p>
            <a:pPr marL="254000" lvl="1">
              <a:lnSpc>
                <a:spcPct val="120000"/>
              </a:lnSpc>
              <a:spcBef>
                <a:spcPct val="0"/>
              </a:spcBef>
              <a:buClr>
                <a:schemeClr val="accent3"/>
              </a:buClr>
              <a:defRPr/>
            </a:pPr>
            <a:r>
              <a:rPr lang="en-US" altLang="en-US" b="1" dirty="1">
                <a:solidFill>
                  <a:srgbClr val="F2A900"/>
                </a:solidFill>
              </a:rPr>
              <a:t>Monitoring program audit</a:t>
            </a:r>
          </a:p>
          <a:p>
            <a:pPr marL="690563" lvl="1" indent="-342900" eaLnBrk="1" hangingPunct="1">
              <a:lnSpc>
                <a:spcPct val="120000"/>
              </a:lnSpc>
              <a:spcBef>
                <a:spcPct val="0"/>
              </a:spcBef>
              <a:defRPr/>
            </a:pPr>
            <a:r>
              <a:rPr lang="en-US" altLang="en-US" dirty="1">
                <a:latin typeface="Arial" pitchFamily="34" charset="0"/>
                <a:cs typeface="Arial" pitchFamily="34" charset="0"/>
              </a:rPr>
              <a:t>Desk review</a:t>
            </a:r>
          </a:p>
          <a:p>
            <a:pPr marL="690563" lvl="1" indent="-342900" eaLnBrk="1" hangingPunct="1">
              <a:lnSpc>
                <a:spcPct val="120000"/>
              </a:lnSpc>
              <a:spcBef>
                <a:spcPct val="0"/>
              </a:spcBef>
              <a:defRPr/>
            </a:pPr>
            <a:r>
              <a:rPr lang="en-US" altLang="en-US" dirty="1">
                <a:latin typeface="Arial" pitchFamily="34" charset="0"/>
                <a:cs typeface="Arial" pitchFamily="34" charset="0"/>
              </a:rPr>
              <a:t>Follow-up audit</a:t>
            </a:r>
          </a:p>
          <a:p>
            <a:pPr marL="690563" lvl="1" indent="-342900" eaLnBrk="1" hangingPunct="1">
              <a:lnSpc>
                <a:spcPct val="120000"/>
              </a:lnSpc>
              <a:spcBef>
                <a:spcPct val="0"/>
              </a:spcBef>
              <a:defRPr/>
            </a:pPr>
            <a:r>
              <a:rPr lang="en-US" altLang="en-US" dirty="1">
                <a:latin typeface="Arial" pitchFamily="34" charset="0"/>
                <a:cs typeface="Arial" pitchFamily="34" charset="0"/>
              </a:rPr>
              <a:t>Current focus of CBSA</a:t>
            </a:r>
          </a:p>
          <a:p>
            <a:pPr marL="254000" lvl="1">
              <a:lnSpc>
                <a:spcPct val="120000"/>
              </a:lnSpc>
              <a:spcBef>
                <a:spcPct val="0"/>
              </a:spcBef>
              <a:buClr>
                <a:schemeClr val="accent3"/>
              </a:buClr>
              <a:defRPr/>
            </a:pPr>
            <a:r>
              <a:rPr lang="en-US" altLang="en-US" b="1" dirty="1">
                <a:solidFill>
                  <a:srgbClr val="F2A900"/>
                </a:solidFill>
              </a:rPr>
              <a:t>Post Export Verification</a:t>
            </a:r>
          </a:p>
          <a:p>
            <a:pPr marL="690563" lvl="1" indent="-342900" eaLnBrk="1" hangingPunct="1">
              <a:lnSpc>
                <a:spcPct val="120000"/>
              </a:lnSpc>
              <a:spcBef>
                <a:spcPct val="0"/>
              </a:spcBef>
              <a:defRPr/>
            </a:pPr>
            <a:r>
              <a:rPr lang="en-US" altLang="en-US" dirty="1">
                <a:latin typeface="Arial" pitchFamily="34" charset="0"/>
                <a:cs typeface="Arial" pitchFamily="34" charset="0"/>
              </a:rPr>
              <a:t>Desk review</a:t>
            </a:r>
          </a:p>
          <a:p>
            <a:pPr marL="690563" lvl="1" indent="-342900" eaLnBrk="1" hangingPunct="1">
              <a:lnSpc>
                <a:spcPct val="120000"/>
              </a:lnSpc>
              <a:spcBef>
                <a:spcPct val="0"/>
              </a:spcBef>
              <a:defRPr/>
            </a:pPr>
            <a:r>
              <a:rPr lang="en-US" altLang="en-US" dirty="1">
                <a:latin typeface="Arial" pitchFamily="34" charset="0"/>
                <a:cs typeface="Arial" pitchFamily="34" charset="0"/>
              </a:rPr>
              <a:t>Notification letter</a:t>
            </a:r>
          </a:p>
          <a:p>
            <a:pPr marL="690563" lvl="1" indent="-342900" eaLnBrk="1" hangingPunct="1">
              <a:lnSpc>
                <a:spcPct val="120000"/>
              </a:lnSpc>
              <a:spcBef>
                <a:spcPct val="0"/>
              </a:spcBef>
              <a:defRPr/>
            </a:pPr>
            <a:r>
              <a:rPr lang="en-US" altLang="en-US" dirty="1">
                <a:latin typeface="Arial" pitchFamily="34" charset="0"/>
                <a:cs typeface="Arial" pitchFamily="34" charset="0"/>
              </a:rPr>
              <a:t>Findings/requirements </a:t>
            </a:r>
          </a:p>
        </p:txBody>
      </p:sp>
    </p:spTree>
    <p:extLst>
      <p:ext uri="{BB962C8B-B14F-4D97-AF65-F5344CB8AC3E}">
        <p14:creationId xmlns:p14="http://schemas.microsoft.com/office/powerpoint/2010/main" val="11564581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lstStyle/>
          <a:p>
            <a:pPr eaLnBrk="1" hangingPunct="1"/>
            <a:r>
              <a:rPr lang="en-US" altLang="en-US" dirty="1">
                <a:latin typeface="Arial" charset="0"/>
              </a:rPr>
              <a:t>Section 32.2 </a:t>
            </a:r>
            <a:r>
              <a:rPr lang="en-US" altLang="en-US" i="1" dirty="1">
                <a:latin typeface="Arial" charset="0"/>
              </a:rPr>
              <a:t>Customs Act </a:t>
            </a:r>
            <a:r>
              <a:rPr lang="en-US" altLang="en-US" dirty="1">
                <a:latin typeface="Arial" charset="0"/>
              </a:rPr>
              <a:t>– Reason to Believe</a:t>
            </a:r>
          </a:p>
        </p:txBody>
      </p:sp>
      <p:sp>
        <p:nvSpPr>
          <p:cNvPr id="27652" name="Rectangle 3"/>
          <p:cNvSpPr>
            <a:spLocks noGrp="1" noChangeArrowheads="1"/>
          </p:cNvSpPr>
          <p:nvPr>
            <p:ph idx="1"/>
          </p:nvPr>
        </p:nvSpPr>
        <p:spPr>
          <a:xfrm>
            <a:off x="762000" y="1295400"/>
            <a:ext cx="7620000" cy="4495800"/>
          </a:xfrm>
        </p:spPr>
        <p:txBody>
          <a:bodyPr>
            <a:normAutofit lnSpcReduction="10000"/>
          </a:bodyPr>
          <a:lstStyle/>
          <a:p>
            <a:pPr marL="254000" lvl="3">
              <a:lnSpc>
                <a:spcPct val="120000"/>
              </a:lnSpc>
              <a:buClr>
                <a:schemeClr val="accent3"/>
              </a:buClr>
              <a:buSzPct val="130000"/>
              <a:buFont typeface="Arial" pitchFamily="34" charset="0"/>
              <a:buChar char="●"/>
              <a:defRPr/>
            </a:pPr>
            <a:r>
              <a:rPr lang="en-US" altLang="en-US" b="1" dirty="1">
                <a:solidFill>
                  <a:srgbClr val="004E9C"/>
                </a:solidFill>
                <a:latin typeface="Arial" charset="0"/>
                <a:cs typeface="Arial" charset="0"/>
              </a:rPr>
              <a:t>“</a:t>
            </a:r>
            <a:r>
              <a:rPr lang="en-US" altLang="en-US" dirty="1">
                <a:solidFill>
                  <a:srgbClr val="5B6770"/>
                </a:solidFill>
                <a:latin typeface="Arial" charset="0"/>
                <a:cs typeface="Arial" charset="0"/>
              </a:rPr>
              <a:t>Reason to believe occurs when the importer has specific knowledge regarding the origin, tariff classification, value for duty, or diversion of the imported good that gives them reason to believe that a declaration is incorrect</a:t>
            </a:r>
            <a:r>
              <a:rPr lang="en-US" altLang="en-US" b="1" dirty="1">
                <a:solidFill>
                  <a:srgbClr val="004E9C"/>
                </a:solidFill>
                <a:latin typeface="Arial" charset="0"/>
                <a:cs typeface="Arial" charset="0"/>
              </a:rPr>
              <a:t>”</a:t>
            </a:r>
          </a:p>
          <a:p>
            <a:pPr marL="0" lvl="3" indent="0">
              <a:lnSpc>
                <a:spcPct val="120000"/>
              </a:lnSpc>
              <a:buClr>
                <a:schemeClr val="accent3"/>
              </a:buClr>
              <a:buSzPct val="130000"/>
              <a:buNone/>
              <a:defRPr/>
            </a:pPr>
            <a:endParaRPr lang="en-US" altLang="en-US" b="1">
              <a:solidFill>
                <a:srgbClr val="004E9C"/>
              </a:solidFill>
              <a:latin typeface="Arial" charset="0"/>
              <a:cs typeface="Arial" charset="0"/>
            </a:endParaRPr>
          </a:p>
          <a:p>
            <a:r>
              <a:rPr lang="en-US" dirty="1"/>
              <a:t>Legislative provisions that are evident and transparent </a:t>
            </a:r>
          </a:p>
          <a:p>
            <a:r>
              <a:rPr lang="en-US" dirty="1"/>
              <a:t>Detailed Adjustment Statements issued to importer</a:t>
            </a:r>
          </a:p>
          <a:p>
            <a:r>
              <a:rPr lang="en-US" dirty="1"/>
              <a:t>Final tribunal/court decisions involving importer </a:t>
            </a:r>
          </a:p>
          <a:p>
            <a:r>
              <a:rPr lang="en-US" dirty="1"/>
              <a:t>Information received from exporters/suppliers, etc.</a:t>
            </a:r>
          </a:p>
          <a:p>
            <a:r>
              <a:rPr lang="en-US" dirty="1"/>
              <a:t>Written communication addressed to importer/agent by CBSA (ruling, audit report etc.)</a:t>
            </a:r>
          </a:p>
          <a:p>
            <a:r>
              <a:rPr lang="en-US" dirty="1"/>
              <a:t>Final report from internal or external audit/review</a:t>
            </a:r>
          </a:p>
          <a:p>
            <a:r>
              <a:rPr lang="en-US" dirty="1"/>
              <a:t>Knowledge that the goods no longer qualify/comply with a condition of relief or restriction</a:t>
            </a:r>
            <a:r>
              <a:rPr lang="en-US" altLang="en-US" i="1" dirty="1">
                <a:solidFill>
                  <a:schemeClr val="bg1"/>
                </a:solidFill>
              </a:rPr>
              <a:t>f having reason to believe an error exists.</a:t>
            </a:r>
          </a:p>
        </p:txBody>
      </p:sp>
      <p:sp>
        <p:nvSpPr>
          <p:cNvPr id="45058" name="Rectangle 26"/>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Aft>
                <a:spcPts val="600"/>
              </a:spcAft>
              <a:buClr>
                <a:srgbClr val="F2A900"/>
              </a:buClr>
              <a:buFont typeface="Wingdings" pitchFamily="2" charset="2"/>
              <a:buChar char="§"/>
              <a:defRPr sz="2000">
                <a:solidFill>
                  <a:srgbClr val="5B6770"/>
                </a:solidFill>
                <a:latin typeface="Arial" charset="0"/>
                <a:ea typeface="MS PGothic" pitchFamily="34" charset="-128"/>
              </a:defRPr>
            </a:lvl1pPr>
            <a:lvl2pPr marL="742950" indent="-285750" eaLnBrk="0" hangingPunct="0">
              <a:spcAft>
                <a:spcPts val="600"/>
              </a:spcAft>
              <a:buFont typeface="Arial" charset="0"/>
              <a:buChar char="•"/>
              <a:defRPr>
                <a:solidFill>
                  <a:srgbClr val="5B6770"/>
                </a:solidFill>
                <a:latin typeface="Arial" charset="0"/>
                <a:ea typeface="MS PGothic" pitchFamily="34" charset="-128"/>
              </a:defRPr>
            </a:lvl2pPr>
            <a:lvl3pPr marL="1143000" indent="-228600" eaLnBrk="0" hangingPunct="0">
              <a:spcAft>
                <a:spcPts val="600"/>
              </a:spcAft>
              <a:buFont typeface="Lucida Grande" charset="0"/>
              <a:buChar char="–"/>
              <a:defRPr>
                <a:solidFill>
                  <a:srgbClr val="5B6770"/>
                </a:solidFill>
                <a:latin typeface="Arial" charset="0"/>
                <a:ea typeface="ヒラギノ角ゴ Pro W3" charset="-128"/>
              </a:defRPr>
            </a:lvl3pPr>
            <a:lvl4pPr marL="1600200" indent="-228600" eaLnBrk="0" hangingPunct="0">
              <a:spcAft>
                <a:spcPts val="600"/>
              </a:spcAft>
              <a:buFont typeface="Lucida Grande" charset="0"/>
              <a:buChar char="‐"/>
              <a:defRPr>
                <a:solidFill>
                  <a:srgbClr val="5B6770"/>
                </a:solidFill>
                <a:latin typeface="Arial" charset="0"/>
                <a:ea typeface="ヒラギノ角ゴ Pro W3" charset="-128"/>
              </a:defRPr>
            </a:lvl4pPr>
            <a:lvl5pPr marL="2057400" indent="-228600" eaLnBrk="0" hangingPunct="0">
              <a:spcAft>
                <a:spcPts val="600"/>
              </a:spcAft>
              <a:buFont typeface="Lucida Grande" charset="0"/>
              <a:buChar char="‐"/>
              <a:defRPr>
                <a:solidFill>
                  <a:srgbClr val="5B6770"/>
                </a:solidFill>
                <a:latin typeface="Arial" charset="0"/>
                <a:ea typeface="ヒラギノ角ゴ Pro W3" charset="-128"/>
              </a:defRPr>
            </a:lvl5pPr>
            <a:lvl6pPr marL="2514600" indent="-228600" fontAlgn="base" eaLnBrk="0" hangingPunct="0">
              <a:spcBef>
                <a:spcPct val="0"/>
              </a:spcBef>
              <a:spcAft>
                <a:spcPts val="600"/>
              </a:spcAft>
              <a:buFont typeface="Lucida Grande" charset="0"/>
              <a:buChar char="‐"/>
              <a:defRPr>
                <a:solidFill>
                  <a:srgbClr val="5B6770"/>
                </a:solidFill>
                <a:latin typeface="Arial" charset="0"/>
                <a:ea typeface="ヒラギノ角ゴ Pro W3" charset="-128"/>
              </a:defRPr>
            </a:lvl6pPr>
            <a:lvl7pPr marL="2971800" indent="-228600" fontAlgn="base" eaLnBrk="0" hangingPunct="0">
              <a:spcBef>
                <a:spcPct val="0"/>
              </a:spcBef>
              <a:spcAft>
                <a:spcPts val="600"/>
              </a:spcAft>
              <a:buFont typeface="Lucida Grande" charset="0"/>
              <a:buChar char="‐"/>
              <a:defRPr>
                <a:solidFill>
                  <a:srgbClr val="5B6770"/>
                </a:solidFill>
                <a:latin typeface="Arial" charset="0"/>
                <a:ea typeface="ヒラギノ角ゴ Pro W3" charset="-128"/>
              </a:defRPr>
            </a:lvl7pPr>
            <a:lvl8pPr marL="3429000" indent="-228600" fontAlgn="base" eaLnBrk="0" hangingPunct="0">
              <a:spcBef>
                <a:spcPct val="0"/>
              </a:spcBef>
              <a:spcAft>
                <a:spcPts val="600"/>
              </a:spcAft>
              <a:buFont typeface="Lucida Grande" charset="0"/>
              <a:buChar char="‐"/>
              <a:defRPr>
                <a:solidFill>
                  <a:srgbClr val="5B6770"/>
                </a:solidFill>
                <a:latin typeface="Arial" charset="0"/>
                <a:ea typeface="ヒラギノ角ゴ Pro W3" charset="-128"/>
              </a:defRPr>
            </a:lvl8pPr>
            <a:lvl9pPr marL="3886200" indent="-228600" fontAlgn="base" eaLnBrk="0" hangingPunct="0">
              <a:spcBef>
                <a:spcPct val="0"/>
              </a:spcBef>
              <a:spcAft>
                <a:spcPts val="600"/>
              </a:spcAft>
              <a:buFont typeface="Lucida Grande" charset="0"/>
              <a:buChar char="‐"/>
              <a:defRPr>
                <a:solidFill>
                  <a:srgbClr val="5B6770"/>
                </a:solidFill>
                <a:latin typeface="Arial" charset="0"/>
                <a:ea typeface="ヒラギノ角ゴ Pro W3" charset="-128"/>
              </a:defRPr>
            </a:lvl9pPr>
          </a:lstStyle>
          <a:p>
            <a:pPr marL="0" marR="0" lvl="0" indent="0" algn="ctr" defTabSz="914400" fontAlgn="auto" rtl="0" eaLnBrk="0"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dirty="1">
                <a:ln>
                  <a:noFill/>
                </a:ln>
                <a:solidFill>
                  <a:srgbClr val="5B6770"/>
                </a:solidFill>
                <a:effectLst/>
                <a:uLnTx/>
                <a:uFillTx/>
                <a:latin typeface="Arial" charset="0"/>
                <a:ea typeface="MS PGothic" pitchFamily="34" charset="-128"/>
                <a:cs typeface="Arial" pitchFamily="34" charset="0"/>
              </a:rPr>
              <a:t> </a:t>
            </a:r>
          </a:p>
        </p:txBody>
      </p:sp>
    </p:spTree>
    <p:extLst>
      <p:ext uri="{BB962C8B-B14F-4D97-AF65-F5344CB8AC3E}">
        <p14:creationId xmlns:p14="http://schemas.microsoft.com/office/powerpoint/2010/main" val="49262342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p:txBody>
          <a:bodyPr/>
          <a:lstStyle/>
          <a:p>
            <a:pPr eaLnBrk="1" hangingPunct="1"/>
            <a:r>
              <a:rPr lang="en-US" altLang="en-US" dirty="1">
                <a:latin typeface="Arial" charset="0"/>
                <a:cs typeface="Arial" charset="0"/>
              </a:rPr>
              <a:t>Post audit corrections</a:t>
            </a:r>
          </a:p>
        </p:txBody>
      </p:sp>
      <p:sp>
        <p:nvSpPr>
          <p:cNvPr id="63492" name="Rectangle 3"/>
          <p:cNvSpPr>
            <a:spLocks noGrp="1" noChangeArrowheads="1"/>
          </p:cNvSpPr>
          <p:nvPr>
            <p:ph idx="1"/>
          </p:nvPr>
        </p:nvSpPr>
        <p:spPr>
          <a:xfrm>
            <a:off x="748352" y="1295400"/>
            <a:ext cx="7633648" cy="4343400"/>
          </a:xfrm>
        </p:spPr>
        <p:txBody>
          <a:bodyPr/>
          <a:lstStyle/>
          <a:p>
            <a:pPr eaLnBrk="1" hangingPunct="1">
              <a:lnSpc>
                <a:spcPct val="120000"/>
              </a:lnSpc>
            </a:pPr>
            <a:r>
              <a:rPr lang="en-US" altLang="en-US" sz="1800" dirty="1">
                <a:latin typeface="Arial" charset="0"/>
                <a:cs typeface="Arial" charset="0"/>
              </a:rPr>
              <a:t>Four year </a:t>
            </a:r>
            <a:r>
              <a:rPr lang="en-US" altLang="en-US" sz="1800" b="1" i="1" dirty="1">
                <a:latin typeface="Arial" charset="0"/>
                <a:cs typeface="Arial" charset="0"/>
              </a:rPr>
              <a:t>potential</a:t>
            </a:r>
            <a:r>
              <a:rPr lang="en-US" altLang="en-US" sz="1800" b="1" dirty="1">
                <a:latin typeface="Arial" charset="0"/>
                <a:cs typeface="Arial" charset="0"/>
              </a:rPr>
              <a:t> </a:t>
            </a:r>
            <a:r>
              <a:rPr lang="en-US" altLang="en-US" sz="1800" dirty="1">
                <a:latin typeface="Arial" charset="0"/>
                <a:cs typeface="Arial" charset="0"/>
              </a:rPr>
              <a:t>window for corrections </a:t>
            </a:r>
          </a:p>
          <a:p>
            <a:pPr eaLnBrk="1" hangingPunct="1">
              <a:lnSpc>
                <a:spcPct val="120000"/>
              </a:lnSpc>
            </a:pPr>
            <a:r>
              <a:rPr lang="en-US" altLang="en-US" sz="1800" dirty="1">
                <a:latin typeface="Arial" charset="0"/>
                <a:cs typeface="Arial" charset="0"/>
              </a:rPr>
              <a:t>Correct </a:t>
            </a:r>
            <a:r>
              <a:rPr lang="en-US" altLang="en-US" sz="1800" b="1" dirty="1">
                <a:latin typeface="Arial" charset="0"/>
                <a:cs typeface="Arial" charset="0"/>
              </a:rPr>
              <a:t>ALL </a:t>
            </a:r>
            <a:r>
              <a:rPr lang="en-US" altLang="en-US" sz="1800" dirty="1">
                <a:latin typeface="Arial" charset="0"/>
                <a:cs typeface="Arial" charset="0"/>
              </a:rPr>
              <a:t>entries impacted by CBSA decision </a:t>
            </a:r>
          </a:p>
          <a:p>
            <a:pPr eaLnBrk="1" hangingPunct="1">
              <a:lnSpc>
                <a:spcPct val="120000"/>
              </a:lnSpc>
            </a:pPr>
            <a:r>
              <a:rPr lang="en-US" altLang="en-US" sz="1800" dirty="1">
                <a:latin typeface="Arial" charset="0"/>
                <a:cs typeface="Arial" charset="0"/>
              </a:rPr>
              <a:t>Review and correct  “</a:t>
            </a:r>
            <a:r>
              <a:rPr lang="en-US" altLang="en-US" sz="1800" b="1" dirty="1">
                <a:latin typeface="Arial" charset="0"/>
                <a:cs typeface="Arial" charset="0"/>
              </a:rPr>
              <a:t>like and similar” </a:t>
            </a:r>
            <a:r>
              <a:rPr lang="en-US" altLang="en-US" sz="1800" dirty="1">
                <a:latin typeface="Arial" charset="0"/>
                <a:cs typeface="Arial" charset="0"/>
              </a:rPr>
              <a:t>imported parts</a:t>
            </a:r>
          </a:p>
          <a:p>
            <a:pPr eaLnBrk="1" hangingPunct="1">
              <a:lnSpc>
                <a:spcPct val="120000"/>
              </a:lnSpc>
            </a:pPr>
            <a:r>
              <a:rPr lang="en-US" altLang="en-US" sz="1800" dirty="1">
                <a:latin typeface="Arial" charset="0"/>
                <a:cs typeface="Arial" charset="0"/>
              </a:rPr>
              <a:t>90 days is NOT enough </a:t>
            </a:r>
          </a:p>
          <a:p>
            <a:pPr lvl="1" eaLnBrk="1" hangingPunct="1">
              <a:lnSpc>
                <a:spcPct val="120000"/>
              </a:lnSpc>
            </a:pPr>
            <a:r>
              <a:rPr lang="en-US" altLang="en-US" dirty="1">
                <a:latin typeface="Arial" charset="0"/>
                <a:cs typeface="Arial" charset="0"/>
              </a:rPr>
              <a:t>Ask for extensions (ASAP) </a:t>
            </a:r>
            <a:r>
              <a:rPr lang="en-US" altLang="en-US" b="1" i="1" dirty="1">
                <a:latin typeface="Arial" charset="0"/>
                <a:cs typeface="Arial" charset="0"/>
              </a:rPr>
              <a:t>*note: must be prior to 45 days from date of final report </a:t>
            </a:r>
          </a:p>
          <a:p>
            <a:pPr>
              <a:lnSpc>
                <a:spcPct val="120000"/>
              </a:lnSpc>
            </a:pPr>
            <a:r>
              <a:rPr lang="en-US" altLang="en-US" dirty="1">
                <a:latin typeface="Arial" charset="0"/>
                <a:cs typeface="Arial" charset="0"/>
              </a:rPr>
              <a:t>Use the blanket amendment process where allowed</a:t>
            </a:r>
          </a:p>
          <a:p>
            <a:pPr lvl="1">
              <a:lnSpc>
                <a:spcPct val="120000"/>
              </a:lnSpc>
            </a:pPr>
            <a:r>
              <a:rPr lang="en-US" altLang="en-US" dirty="1">
                <a:latin typeface="Arial" charset="0"/>
                <a:cs typeface="Arial" charset="0"/>
              </a:rPr>
              <a:t>Minimum 25 transaction per calendar year</a:t>
            </a:r>
          </a:p>
          <a:p>
            <a:pPr lvl="1">
              <a:lnSpc>
                <a:spcPct val="120000"/>
              </a:lnSpc>
            </a:pPr>
            <a:r>
              <a:rPr lang="en-US" altLang="en-US" dirty="1">
                <a:latin typeface="Arial" charset="0"/>
                <a:cs typeface="Arial" charset="0"/>
              </a:rPr>
              <a:t>Cannot include Low Value Courier Shipments (LVS-C)</a:t>
            </a:r>
          </a:p>
          <a:p>
            <a:pPr eaLnBrk="1" hangingPunct="1">
              <a:lnSpc>
                <a:spcPct val="120000"/>
              </a:lnSpc>
            </a:pPr>
            <a:r>
              <a:rPr lang="en-US" altLang="en-US" sz="1800" dirty="1">
                <a:latin typeface="Arial" charset="0"/>
                <a:cs typeface="Arial" charset="0"/>
              </a:rPr>
              <a:t>Reason to Believe = </a:t>
            </a:r>
            <a:r>
              <a:rPr lang="en-US" altLang="en-US" sz="1800" i="1" dirty="1">
                <a:latin typeface="Arial" charset="0"/>
                <a:cs typeface="Arial" charset="0"/>
              </a:rPr>
              <a:t>AMPS</a:t>
            </a:r>
          </a:p>
          <a:p>
            <a:pPr eaLnBrk="1" hangingPunct="1">
              <a:lnSpc>
                <a:spcPct val="120000"/>
              </a:lnSpc>
            </a:pPr>
            <a:r>
              <a:rPr lang="en-US" altLang="en-US" sz="1800" dirty="1">
                <a:latin typeface="Arial" charset="0"/>
                <a:cs typeface="Arial" charset="0"/>
              </a:rPr>
              <a:t>Impact to future importations (</a:t>
            </a:r>
            <a:r>
              <a:rPr lang="en-US" altLang="en-US" sz="1800" i="1" dirty="1">
                <a:latin typeface="Arial" charset="0"/>
                <a:cs typeface="Arial" charset="0"/>
              </a:rPr>
              <a:t>Monitoring)</a:t>
            </a:r>
          </a:p>
          <a:p>
            <a:pPr eaLnBrk="1" hangingPunct="1">
              <a:lnSpc>
                <a:spcPct val="120000"/>
              </a:lnSpc>
            </a:pPr>
            <a:r>
              <a:rPr lang="en-US" altLang="en-US" sz="1800" i="1" dirty="1">
                <a:latin typeface="Arial" charset="0"/>
                <a:cs typeface="Arial" charset="0"/>
              </a:rPr>
              <a:t>“SHARE” </a:t>
            </a:r>
            <a:r>
              <a:rPr lang="en-US" altLang="en-US" sz="1800" dirty="1">
                <a:latin typeface="Arial" charset="0"/>
                <a:cs typeface="Arial" charset="0"/>
              </a:rPr>
              <a:t>with your Broker</a:t>
            </a:r>
          </a:p>
          <a:p>
            <a:pPr eaLnBrk="1" hangingPunct="1">
              <a:lnSpc>
                <a:spcPct val="120000"/>
              </a:lnSpc>
            </a:pPr>
            <a:r>
              <a:rPr lang="en-US" altLang="en-US" sz="1800" dirty="1">
                <a:latin typeface="Arial" charset="0"/>
                <a:cs typeface="Arial" charset="0"/>
              </a:rPr>
              <a:t>Appeal when warranted </a:t>
            </a:r>
          </a:p>
        </p:txBody>
      </p:sp>
      <p:sp>
        <p:nvSpPr>
          <p:cNvPr id="4" name="Slide Number Placeholder 1"/>
          <p:cNvSpPr>
            <a:spLocks noGrp="1"/>
          </p:cNvSpPr>
          <p:nvPr>
            <p:ph type="sldNum" sz="quarter" idx="4"/>
          </p:nvPr>
        </p:nvSpPr>
        <p:spPr/>
        <p:txBody>
          <a:bodyP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1">
                <a:ln>
                  <a:noFill/>
                </a:ln>
                <a:solidFill>
                  <a:srgbClr val="000000"/>
                </a:solidFill>
                <a:effectLst/>
                <a:uLnTx/>
                <a:uFillTx/>
                <a:latin typeface="Arial" pitchFamily="34" charset="0"/>
                <a:ea typeface="+mn-ea"/>
                <a:cs typeface="Arial" pitchFamily="34" charset="0"/>
              </a:rPr>
              <a:t> </a:t>
            </a:r>
          </a:p>
          <a:p>
            <a:pPr marL="0" marR="0" lvl="0" indent="0" algn="ctr" defTabSz="914400" fontAlgn="auto" rtl="0" eaLnBrk="1"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5233377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Penalty assessment process</a:t>
            </a:r>
          </a:p>
        </p:txBody>
      </p:sp>
      <p:sp>
        <p:nvSpPr>
          <p:cNvPr id="3" name="Content Placeholder 2"/>
          <p:cNvSpPr>
            <a:spLocks noGrp="1"/>
          </p:cNvSpPr>
          <p:nvPr>
            <p:ph idx="1"/>
          </p:nvPr>
        </p:nvSpPr>
        <p:spPr>
          <a:xfrm>
            <a:off x="762000" y="1371600"/>
            <a:ext cx="7467600" cy="4419601"/>
          </a:xfrm>
        </p:spPr>
        <p:txBody>
          <a:bodyPr>
            <a:normAutofit lnSpcReduction="10000"/>
          </a:bodyPr>
          <a:lstStyle/>
          <a:p>
            <a:pPr marL="0" indent="0">
              <a:buNone/>
            </a:pPr>
            <a:r>
              <a:rPr lang="en-US" sz="1800" b="1" dirty="1">
                <a:solidFill>
                  <a:srgbClr val="000000"/>
                </a:solidFill>
              </a:rPr>
              <a:t>If CBSA finds “reason to believe” </a:t>
            </a:r>
          </a:p>
          <a:p>
            <a:pPr marL="254000" lvl="1">
              <a:lnSpc>
                <a:spcPct val="130000"/>
              </a:lnSpc>
              <a:buClr>
                <a:schemeClr val="accent3"/>
              </a:buClr>
            </a:pPr>
            <a:r>
              <a:rPr lang="en-US" dirty="1">
                <a:solidFill>
                  <a:srgbClr val="5B6770"/>
                </a:solidFill>
              </a:rPr>
              <a:t>Corrections to be made going back 4 years OR </a:t>
            </a:r>
          </a:p>
          <a:p>
            <a:pPr marL="254000" lvl="1">
              <a:lnSpc>
                <a:spcPct val="130000"/>
              </a:lnSpc>
              <a:buClr>
                <a:schemeClr val="accent3"/>
              </a:buClr>
            </a:pPr>
            <a:r>
              <a:rPr lang="en-US" dirty="1">
                <a:solidFill>
                  <a:srgbClr val="5B6770"/>
                </a:solidFill>
              </a:rPr>
              <a:t>In both cases, an NPA will be issued based on a “per issue” basis. This usually means the NPA will be for $500</a:t>
            </a:r>
          </a:p>
          <a:p>
            <a:pPr marL="254000" lvl="1">
              <a:lnSpc>
                <a:spcPct val="130000"/>
              </a:lnSpc>
              <a:buClr>
                <a:schemeClr val="accent3"/>
              </a:buClr>
            </a:pPr>
            <a:r>
              <a:rPr lang="en-US" dirty="1">
                <a:solidFill>
                  <a:srgbClr val="5B6770"/>
                </a:solidFill>
              </a:rPr>
              <a:t>90 days from the date of the final audit report to make the necessary corrections. If the corrections are initiated and the timelines respected, no other penalties are issued</a:t>
            </a:r>
          </a:p>
          <a:p>
            <a:pPr marL="254000" lvl="1">
              <a:lnSpc>
                <a:spcPct val="130000"/>
              </a:lnSpc>
              <a:buClr>
                <a:schemeClr val="accent3"/>
              </a:buClr>
            </a:pPr>
            <a:r>
              <a:rPr lang="en-US" dirty="1">
                <a:solidFill>
                  <a:srgbClr val="5B6770"/>
                </a:solidFill>
              </a:rPr>
              <a:t>Corrections not initiated and/or are submitted after the 90-day time-period, an NPA will be issued “per occurrence (i.e.: per transaction being amended). That means the penalty now becomes $500 per transaction in error up to a maximum of $25,000</a:t>
            </a:r>
          </a:p>
          <a:p>
            <a:pPr marL="254000" lvl="1">
              <a:lnSpc>
                <a:spcPct val="130000"/>
              </a:lnSpc>
              <a:buClr>
                <a:schemeClr val="accent3"/>
              </a:buClr>
            </a:pPr>
            <a:r>
              <a:rPr lang="en-US" dirty="1">
                <a:solidFill>
                  <a:srgbClr val="5B6770"/>
                </a:solidFill>
              </a:rPr>
              <a:t>Different issues have different penalties</a:t>
            </a:r>
          </a:p>
          <a:p>
            <a:pPr marL="0" indent="0" eaLnBrk="1" hangingPunct="1">
              <a:lnSpc>
                <a:spcPct val="100000"/>
              </a:lnSpc>
              <a:buClr>
                <a:srgbClr val="F2A900"/>
              </a:buClr>
              <a:buNone/>
            </a:pPr>
            <a:r>
              <a:rPr lang="en-US" b="1" dirty="1">
                <a:solidFill>
                  <a:srgbClr val="004E9C"/>
                </a:solidFill>
                <a:latin typeface="Arial" charset="0"/>
                <a:cs typeface="Arial" charset="0"/>
              </a:rPr>
              <a:t>All of the above are based on a level 1 penalty</a:t>
            </a:r>
          </a:p>
          <a:p>
            <a:endParaRPr lang="en-US"/>
          </a:p>
        </p:txBody>
      </p:sp>
    </p:spTree>
    <p:extLst>
      <p:ext uri="{BB962C8B-B14F-4D97-AF65-F5344CB8AC3E}">
        <p14:creationId xmlns:p14="http://schemas.microsoft.com/office/powerpoint/2010/main" val="277702922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8611" name="Title 1"/>
          <p:cNvSpPr>
            <a:spLocks noGrp="1"/>
          </p:cNvSpPr>
          <p:nvPr>
            <p:ph type="title"/>
          </p:nvPr>
        </p:nvSpPr>
        <p:spPr/>
        <p:txBody>
          <a:bodyPr/>
          <a:lstStyle/>
          <a:p>
            <a:r>
              <a:rPr lang="en-US" altLang="en-US" dirty="1">
                <a:latin typeface="Arial" charset="0"/>
                <a:cs typeface="Arial" charset="0"/>
              </a:rPr>
              <a:t>Self audit focus</a:t>
            </a:r>
          </a:p>
        </p:txBody>
      </p:sp>
      <p:sp>
        <p:nvSpPr>
          <p:cNvPr id="67588" name="Content Placeholder 3"/>
          <p:cNvSpPr>
            <a:spLocks noGrp="1"/>
          </p:cNvSpPr>
          <p:nvPr>
            <p:ph idx="1"/>
          </p:nvPr>
        </p:nvSpPr>
        <p:spPr>
          <a:xfrm>
            <a:off x="762000" y="1752600"/>
            <a:ext cx="8006862" cy="4038601"/>
          </a:xfrm>
        </p:spPr>
        <p:txBody>
          <a:bodyPr>
            <a:normAutofit/>
          </a:bodyPr>
          <a:lstStyle/>
          <a:p>
            <a:pPr eaLnBrk="1" hangingPunct="1">
              <a:lnSpc>
                <a:spcPct val="120000"/>
              </a:lnSpc>
              <a:buClr>
                <a:srgbClr val="F2A900"/>
              </a:buClr>
              <a:buFont typeface="Wingdings" charset="2"/>
              <a:buNone/>
              <a:defRPr/>
            </a:pPr>
            <a:r>
              <a:rPr b="1" dirty="1">
                <a:solidFill>
                  <a:srgbClr val="F2A900"/>
                </a:solidFill>
                <a:latin typeface="Arial" charset="0"/>
                <a:cs typeface="Arial" charset="0"/>
              </a:rPr>
              <a:t>Why?</a:t>
            </a:r>
          </a:p>
          <a:p>
            <a:pPr>
              <a:lnSpc>
                <a:spcPct val="120000"/>
              </a:lnSpc>
              <a:defRPr/>
            </a:pPr>
            <a:r>
              <a:rPr dirty="1"/>
              <a:t>Exercise due diligence</a:t>
            </a:r>
          </a:p>
          <a:p>
            <a:pPr>
              <a:lnSpc>
                <a:spcPct val="120000"/>
              </a:lnSpc>
              <a:defRPr/>
            </a:pPr>
            <a:r>
              <a:rPr dirty="1"/>
              <a:t>Internal controls requirements</a:t>
            </a:r>
          </a:p>
          <a:p>
            <a:pPr>
              <a:lnSpc>
                <a:spcPct val="120000"/>
              </a:lnSpc>
              <a:defRPr/>
            </a:pPr>
            <a:r>
              <a:rPr dirty="1"/>
              <a:t>Deficiencies, disclosure and areas </a:t>
            </a:r>
            <a:endParaRPr lang="en-US"/>
          </a:p>
          <a:p>
            <a:pPr marL="0" indent="0">
              <a:lnSpc>
                <a:spcPct val="120000"/>
              </a:lnSpc>
              <a:buNone/>
              <a:defRPr/>
            </a:pPr>
            <a:r>
              <a:rPr lang="en-US" dirty="1"/>
              <a:t>    </a:t>
            </a:r>
            <a:r>
              <a:rPr dirty="1"/>
              <a:t>of improvement</a:t>
            </a:r>
            <a:endParaRPr>
              <a:latin typeface="Arial" charset="0"/>
              <a:cs typeface="Arial" charset="0"/>
            </a:endParaRPr>
          </a:p>
          <a:p>
            <a:pPr eaLnBrk="1" hangingPunct="1">
              <a:lnSpc>
                <a:spcPct val="120000"/>
              </a:lnSpc>
              <a:buClr>
                <a:srgbClr val="F2A900"/>
              </a:buClr>
              <a:buFont typeface="Wingdings" charset="2"/>
              <a:buNone/>
              <a:defRPr/>
            </a:pPr>
            <a:r>
              <a:rPr b="1" dirty="1">
                <a:solidFill>
                  <a:srgbClr val="F2A900"/>
                </a:solidFill>
                <a:latin typeface="Arial" charset="0"/>
                <a:cs typeface="Arial" charset="0"/>
              </a:rPr>
              <a:t>What?</a:t>
            </a:r>
          </a:p>
          <a:p>
            <a:pPr>
              <a:lnSpc>
                <a:spcPct val="120000"/>
              </a:lnSpc>
              <a:defRPr/>
            </a:pPr>
            <a:r>
              <a:rPr dirty="1"/>
              <a:t>Transactional review</a:t>
            </a:r>
          </a:p>
          <a:p>
            <a:pPr>
              <a:lnSpc>
                <a:spcPct val="120000"/>
              </a:lnSpc>
              <a:defRPr/>
            </a:pPr>
            <a:r>
              <a:rPr dirty="1"/>
              <a:t>Systems review</a:t>
            </a:r>
          </a:p>
          <a:p>
            <a:pPr>
              <a:lnSpc>
                <a:spcPct val="120000"/>
              </a:lnSpc>
              <a:defRPr/>
            </a:pPr>
            <a:r>
              <a:rPr dirty="1"/>
              <a:t>Reviews of past rulings, audits, etc. </a:t>
            </a:r>
          </a:p>
        </p:txBody>
      </p:sp>
      <p:sp>
        <p:nvSpPr>
          <p:cNvPr id="68610" name="Rectangle 26"/>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Aft>
                <a:spcPts val="600"/>
              </a:spcAft>
              <a:buClr>
                <a:srgbClr val="F2A900"/>
              </a:buClr>
              <a:buFont typeface="Wingdings" pitchFamily="2" charset="2"/>
              <a:buChar char="§"/>
              <a:defRPr sz="2000">
                <a:solidFill>
                  <a:srgbClr val="5B6770"/>
                </a:solidFill>
                <a:latin typeface="Arial" charset="0"/>
                <a:ea typeface="MS PGothic" pitchFamily="34" charset="-128"/>
              </a:defRPr>
            </a:lvl1pPr>
            <a:lvl2pPr marL="742950" indent="-285750" eaLnBrk="0" hangingPunct="0">
              <a:spcAft>
                <a:spcPts val="600"/>
              </a:spcAft>
              <a:buFont typeface="Arial" charset="0"/>
              <a:buChar char="•"/>
              <a:defRPr>
                <a:solidFill>
                  <a:srgbClr val="5B6770"/>
                </a:solidFill>
                <a:latin typeface="Arial" charset="0"/>
                <a:ea typeface="MS PGothic" pitchFamily="34" charset="-128"/>
              </a:defRPr>
            </a:lvl2pPr>
            <a:lvl3pPr marL="1143000" indent="-228600" eaLnBrk="0" hangingPunct="0">
              <a:spcAft>
                <a:spcPts val="600"/>
              </a:spcAft>
              <a:buFont typeface="Lucida Grande" charset="0"/>
              <a:buChar char="–"/>
              <a:defRPr>
                <a:solidFill>
                  <a:srgbClr val="5B6770"/>
                </a:solidFill>
                <a:latin typeface="Arial" charset="0"/>
                <a:ea typeface="ヒラギノ角ゴ Pro W3" charset="-128"/>
              </a:defRPr>
            </a:lvl3pPr>
            <a:lvl4pPr marL="1600200" indent="-228600" eaLnBrk="0" hangingPunct="0">
              <a:spcAft>
                <a:spcPts val="600"/>
              </a:spcAft>
              <a:buFont typeface="Lucida Grande" charset="0"/>
              <a:buChar char="‐"/>
              <a:defRPr>
                <a:solidFill>
                  <a:srgbClr val="5B6770"/>
                </a:solidFill>
                <a:latin typeface="Arial" charset="0"/>
                <a:ea typeface="ヒラギノ角ゴ Pro W3" charset="-128"/>
              </a:defRPr>
            </a:lvl4pPr>
            <a:lvl5pPr marL="2057400" indent="-228600" eaLnBrk="0" hangingPunct="0">
              <a:spcAft>
                <a:spcPts val="600"/>
              </a:spcAft>
              <a:buFont typeface="Lucida Grande" charset="0"/>
              <a:buChar char="‐"/>
              <a:defRPr>
                <a:solidFill>
                  <a:srgbClr val="5B6770"/>
                </a:solidFill>
                <a:latin typeface="Arial" charset="0"/>
                <a:ea typeface="ヒラギノ角ゴ Pro W3" charset="-128"/>
              </a:defRPr>
            </a:lvl5pPr>
            <a:lvl6pPr marL="2514600" indent="-228600" fontAlgn="base" eaLnBrk="0" hangingPunct="0">
              <a:spcBef>
                <a:spcPct val="0"/>
              </a:spcBef>
              <a:spcAft>
                <a:spcPts val="600"/>
              </a:spcAft>
              <a:buFont typeface="Lucida Grande" charset="0"/>
              <a:buChar char="‐"/>
              <a:defRPr>
                <a:solidFill>
                  <a:srgbClr val="5B6770"/>
                </a:solidFill>
                <a:latin typeface="Arial" charset="0"/>
                <a:ea typeface="ヒラギノ角ゴ Pro W3" charset="-128"/>
              </a:defRPr>
            </a:lvl6pPr>
            <a:lvl7pPr marL="2971800" indent="-228600" fontAlgn="base" eaLnBrk="0" hangingPunct="0">
              <a:spcBef>
                <a:spcPct val="0"/>
              </a:spcBef>
              <a:spcAft>
                <a:spcPts val="600"/>
              </a:spcAft>
              <a:buFont typeface="Lucida Grande" charset="0"/>
              <a:buChar char="‐"/>
              <a:defRPr>
                <a:solidFill>
                  <a:srgbClr val="5B6770"/>
                </a:solidFill>
                <a:latin typeface="Arial" charset="0"/>
                <a:ea typeface="ヒラギノ角ゴ Pro W3" charset="-128"/>
              </a:defRPr>
            </a:lvl7pPr>
            <a:lvl8pPr marL="3429000" indent="-228600" fontAlgn="base" eaLnBrk="0" hangingPunct="0">
              <a:spcBef>
                <a:spcPct val="0"/>
              </a:spcBef>
              <a:spcAft>
                <a:spcPts val="600"/>
              </a:spcAft>
              <a:buFont typeface="Lucida Grande" charset="0"/>
              <a:buChar char="‐"/>
              <a:defRPr>
                <a:solidFill>
                  <a:srgbClr val="5B6770"/>
                </a:solidFill>
                <a:latin typeface="Arial" charset="0"/>
                <a:ea typeface="ヒラギノ角ゴ Pro W3" charset="-128"/>
              </a:defRPr>
            </a:lvl8pPr>
            <a:lvl9pPr marL="3886200" indent="-228600" fontAlgn="base" eaLnBrk="0" hangingPunct="0">
              <a:spcBef>
                <a:spcPct val="0"/>
              </a:spcBef>
              <a:spcAft>
                <a:spcPts val="600"/>
              </a:spcAft>
              <a:buFont typeface="Lucida Grande" charset="0"/>
              <a:buChar char="‐"/>
              <a:defRPr>
                <a:solidFill>
                  <a:srgbClr val="5B6770"/>
                </a:solidFill>
                <a:latin typeface="Arial" charset="0"/>
                <a:ea typeface="ヒラギノ角ゴ Pro W3" charset="-128"/>
              </a:defRPr>
            </a:lvl9pPr>
          </a:lstStyle>
          <a:p>
            <a:pPr marL="0" marR="0" lvl="0" indent="0" algn="ctr" defTabSz="914400" fontAlgn="auto" rtl="0" eaLnBrk="0"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dirty="1">
                <a:ln>
                  <a:noFill/>
                </a:ln>
                <a:solidFill>
                  <a:srgbClr val="5B6770"/>
                </a:solidFill>
                <a:effectLst/>
                <a:uLnTx/>
                <a:uFillTx/>
                <a:latin typeface="Arial" charset="0"/>
                <a:ea typeface="MS PGothic" pitchFamily="34" charset="-128"/>
                <a:cs typeface="Arial" pitchFamily="34" charset="0"/>
              </a:rPr>
              <a:t> </a:t>
            </a:r>
          </a:p>
        </p:txBody>
      </p:sp>
      <p:sp>
        <p:nvSpPr>
          <p:cNvPr id="67589" name="Content Placeholder 4"/>
          <p:cNvSpPr>
            <a:spLocks noGrp="1"/>
          </p:cNvSpPr>
          <p:nvPr>
            <p:ph sz="quarter" idx="4294967295"/>
          </p:nvPr>
        </p:nvSpPr>
        <p:spPr>
          <a:xfrm>
            <a:off x="4765431" y="1766888"/>
            <a:ext cx="3748087" cy="4130675"/>
          </a:xfrm>
          <a:prstGeom prst="rect"/>
        </p:spPr>
        <p:txBody>
          <a:bodyPr/>
          <a:lstStyle/>
          <a:p>
            <a:pPr eaLnBrk="1" hangingPunct="1">
              <a:lnSpc>
                <a:spcPct val="120000"/>
              </a:lnSpc>
              <a:spcBef>
                <a:spcPct val="0"/>
              </a:spcBef>
              <a:buClr>
                <a:srgbClr val="F2A900"/>
              </a:buClr>
              <a:buFont typeface="Wingdings" pitchFamily="2" charset="2"/>
              <a:buNone/>
              <a:defRPr/>
            </a:pPr>
            <a:r>
              <a:rPr b="1" dirty="1">
                <a:solidFill>
                  <a:srgbClr val="F2A900"/>
                </a:solidFill>
                <a:latin typeface="Arial" charset="0"/>
                <a:cs typeface="Arial" charset="0"/>
              </a:rPr>
              <a:t>When?</a:t>
            </a:r>
          </a:p>
          <a:p>
            <a:pPr eaLnBrk="1" hangingPunct="1">
              <a:lnSpc>
                <a:spcPct val="120000"/>
              </a:lnSpc>
              <a:spcBef>
                <a:spcPct val="0"/>
              </a:spcBef>
              <a:buClr>
                <a:srgbClr val="F2A900"/>
              </a:buClr>
              <a:defRPr/>
            </a:pPr>
            <a:r>
              <a:rPr dirty="1">
                <a:solidFill>
                  <a:srgbClr val="5B6770"/>
                </a:solidFill>
                <a:latin typeface="Arial" charset="0"/>
                <a:cs typeface="Arial" charset="0"/>
              </a:rPr>
              <a:t>Not a one-time exercise</a:t>
            </a:r>
          </a:p>
          <a:p>
            <a:pPr eaLnBrk="1" hangingPunct="1">
              <a:lnSpc>
                <a:spcPct val="120000"/>
              </a:lnSpc>
              <a:spcBef>
                <a:spcPct val="0"/>
              </a:spcBef>
              <a:buClr>
                <a:srgbClr val="F2A900"/>
              </a:buClr>
              <a:defRPr/>
            </a:pPr>
            <a:r>
              <a:rPr dirty="1">
                <a:solidFill>
                  <a:srgbClr val="5B6770"/>
                </a:solidFill>
                <a:latin typeface="Arial" charset="0"/>
                <a:cs typeface="Arial" charset="0"/>
              </a:rPr>
              <a:t>Routine and scheduled</a:t>
            </a:r>
          </a:p>
          <a:p>
            <a:pPr eaLnBrk="1" hangingPunct="1">
              <a:lnSpc>
                <a:spcPct val="120000"/>
              </a:lnSpc>
              <a:spcBef>
                <a:spcPct val="0"/>
              </a:spcBef>
              <a:buClr>
                <a:srgbClr val="F2A900"/>
              </a:buClr>
              <a:defRPr/>
            </a:pPr>
            <a:r>
              <a:rPr dirty="1">
                <a:solidFill>
                  <a:srgbClr val="5B6770"/>
                </a:solidFill>
                <a:latin typeface="Arial" charset="0"/>
                <a:cs typeface="Arial" charset="0"/>
              </a:rPr>
              <a:t>Need closed-loop corrective actions</a:t>
            </a:r>
            <a:endParaRPr lang="en-CA" b="1">
              <a:solidFill>
                <a:srgbClr val="5B6770"/>
              </a:solidFill>
              <a:latin typeface="Arial" charset="0"/>
              <a:cs typeface="Arial" charset="0"/>
            </a:endParaRPr>
          </a:p>
          <a:p>
            <a:pPr>
              <a:lnSpc>
                <a:spcPct val="120000"/>
              </a:lnSpc>
              <a:spcBef>
                <a:spcPct val="0"/>
              </a:spcBef>
              <a:buClr>
                <a:srgbClr val="F2A900"/>
              </a:buClr>
              <a:buNone/>
              <a:defRPr/>
            </a:pPr>
            <a:r>
              <a:rPr b="1" dirty="1">
                <a:solidFill>
                  <a:srgbClr val="F2A900"/>
                </a:solidFill>
                <a:latin typeface="Arial" charset="0"/>
                <a:cs typeface="Arial" charset="0"/>
              </a:rPr>
              <a:t>Who?</a:t>
            </a:r>
          </a:p>
          <a:p>
            <a:pPr eaLnBrk="1" hangingPunct="1">
              <a:lnSpc>
                <a:spcPct val="120000"/>
              </a:lnSpc>
              <a:spcBef>
                <a:spcPct val="0"/>
              </a:spcBef>
              <a:buClr>
                <a:srgbClr val="F2A900"/>
              </a:buClr>
              <a:defRPr/>
            </a:pPr>
            <a:r>
              <a:rPr dirty="1">
                <a:solidFill>
                  <a:srgbClr val="5B6770"/>
                </a:solidFill>
                <a:latin typeface="Arial" charset="0"/>
                <a:cs typeface="Arial" charset="0"/>
              </a:rPr>
              <a:t>Internal auditors </a:t>
            </a:r>
          </a:p>
          <a:p>
            <a:pPr eaLnBrk="1" hangingPunct="1">
              <a:lnSpc>
                <a:spcPct val="120000"/>
              </a:lnSpc>
              <a:spcBef>
                <a:spcPct val="0"/>
              </a:spcBef>
              <a:buClr>
                <a:srgbClr val="F2A900"/>
              </a:buClr>
              <a:defRPr/>
            </a:pPr>
            <a:r>
              <a:rPr dirty="1">
                <a:solidFill>
                  <a:srgbClr val="5B6770"/>
                </a:solidFill>
                <a:latin typeface="Arial" charset="0"/>
                <a:cs typeface="Arial" charset="0"/>
              </a:rPr>
              <a:t>Third-party outside auditors</a:t>
            </a:r>
          </a:p>
          <a:p>
            <a:pPr eaLnBrk="1" hangingPunct="1">
              <a:buClr>
                <a:srgbClr val="F2A900"/>
              </a:buClr>
              <a:buFont typeface="Wingdings" pitchFamily="2" charset="2"/>
              <a:buNone/>
              <a:defRPr/>
            </a:pPr>
            <a:endParaRPr>
              <a:latin typeface="Arial" charset="0"/>
              <a:cs typeface="Arial" charset="0"/>
            </a:endParaRPr>
          </a:p>
        </p:txBody>
      </p:sp>
    </p:spTree>
    <p:extLst>
      <p:ext uri="{BB962C8B-B14F-4D97-AF65-F5344CB8AC3E}">
        <p14:creationId xmlns:p14="http://schemas.microsoft.com/office/powerpoint/2010/main" val="51160717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70659" name="Title 1"/>
          <p:cNvSpPr>
            <a:spLocks noGrp="1"/>
          </p:cNvSpPr>
          <p:nvPr>
            <p:ph type="title"/>
          </p:nvPr>
        </p:nvSpPr>
        <p:spPr/>
        <p:txBody>
          <a:bodyPr/>
          <a:lstStyle/>
          <a:p>
            <a:r>
              <a:rPr lang="en-US" altLang="en-US" dirty="1">
                <a:latin typeface="Arial" charset="0"/>
                <a:cs typeface="Arial" charset="0"/>
              </a:rPr>
              <a:t>Establish best practices </a:t>
            </a:r>
          </a:p>
        </p:txBody>
      </p:sp>
      <p:sp>
        <p:nvSpPr>
          <p:cNvPr id="70660" name="Content Placeholder 2"/>
          <p:cNvSpPr>
            <a:spLocks noGrp="1"/>
          </p:cNvSpPr>
          <p:nvPr>
            <p:ph idx="1"/>
          </p:nvPr>
        </p:nvSpPr>
        <p:spPr/>
        <p:txBody>
          <a:bodyPr/>
          <a:lstStyle/>
          <a:p>
            <a:pPr eaLnBrk="1" hangingPunct="1">
              <a:lnSpc>
                <a:spcPct val="120000"/>
              </a:lnSpc>
            </a:pPr>
            <a:r>
              <a:rPr lang="en-US" altLang="en-US" sz="1800" dirty="1">
                <a:solidFill>
                  <a:srgbClr val="5B6770"/>
                </a:solidFill>
                <a:latin typeface="Arial" charset="0"/>
                <a:cs typeface="Arial" charset="0"/>
              </a:rPr>
              <a:t>Risk management framework</a:t>
            </a:r>
          </a:p>
          <a:p>
            <a:pPr eaLnBrk="1" hangingPunct="1">
              <a:lnSpc>
                <a:spcPct val="120000"/>
              </a:lnSpc>
            </a:pPr>
            <a:r>
              <a:rPr lang="en-US" altLang="en-US" sz="1800" dirty="1">
                <a:solidFill>
                  <a:srgbClr val="5B6770"/>
                </a:solidFill>
                <a:latin typeface="Arial" charset="0"/>
                <a:cs typeface="Arial" charset="0"/>
              </a:rPr>
              <a:t>Effective internal controls </a:t>
            </a:r>
          </a:p>
          <a:p>
            <a:pPr eaLnBrk="1" hangingPunct="1">
              <a:lnSpc>
                <a:spcPct val="120000"/>
              </a:lnSpc>
            </a:pPr>
            <a:r>
              <a:rPr lang="en-US" altLang="en-US" sz="1800" dirty="1">
                <a:solidFill>
                  <a:srgbClr val="5B6770"/>
                </a:solidFill>
                <a:latin typeface="Arial" charset="0"/>
                <a:cs typeface="Arial" charset="0"/>
              </a:rPr>
              <a:t>Management commitment</a:t>
            </a:r>
          </a:p>
          <a:p>
            <a:pPr eaLnBrk="1" hangingPunct="1">
              <a:lnSpc>
                <a:spcPct val="120000"/>
              </a:lnSpc>
            </a:pPr>
            <a:r>
              <a:rPr lang="en-US" altLang="en-US" sz="1800" dirty="1">
                <a:solidFill>
                  <a:srgbClr val="5B6770"/>
                </a:solidFill>
                <a:latin typeface="Arial" charset="0"/>
                <a:cs typeface="Arial" charset="0"/>
              </a:rPr>
              <a:t>Establish compliance goals</a:t>
            </a:r>
          </a:p>
          <a:p>
            <a:pPr eaLnBrk="1" hangingPunct="1">
              <a:lnSpc>
                <a:spcPct val="120000"/>
              </a:lnSpc>
            </a:pPr>
            <a:r>
              <a:rPr lang="en-US" altLang="en-US" sz="1800" dirty="1">
                <a:solidFill>
                  <a:srgbClr val="5B6770"/>
                </a:solidFill>
                <a:latin typeface="Arial" charset="0"/>
                <a:cs typeface="Arial" charset="0"/>
              </a:rPr>
              <a:t>Accountable and responsible</a:t>
            </a:r>
          </a:p>
          <a:p>
            <a:pPr eaLnBrk="1" hangingPunct="1">
              <a:lnSpc>
                <a:spcPct val="120000"/>
              </a:lnSpc>
            </a:pPr>
            <a:r>
              <a:rPr lang="en-US" altLang="en-US" sz="1800" dirty="1">
                <a:solidFill>
                  <a:srgbClr val="5B6770"/>
                </a:solidFill>
                <a:latin typeface="Arial" charset="0"/>
                <a:cs typeface="Arial" charset="0"/>
              </a:rPr>
              <a:t>Develop a compliance “plan” </a:t>
            </a:r>
          </a:p>
          <a:p>
            <a:pPr eaLnBrk="1" hangingPunct="1">
              <a:lnSpc>
                <a:spcPct val="120000"/>
              </a:lnSpc>
            </a:pPr>
            <a:r>
              <a:rPr lang="en-US" altLang="en-US" sz="1800" dirty="1">
                <a:solidFill>
                  <a:srgbClr val="5B6770"/>
                </a:solidFill>
                <a:latin typeface="Arial" charset="0"/>
                <a:cs typeface="Arial" charset="0"/>
              </a:rPr>
              <a:t>Formal policies and procedures (</a:t>
            </a:r>
            <a:r>
              <a:rPr lang="en-US" altLang="en-US" sz="1800" b="1" i="1" dirty="1">
                <a:solidFill>
                  <a:srgbClr val="5B6770"/>
                </a:solidFill>
                <a:latin typeface="Arial" charset="0"/>
                <a:cs typeface="Arial" charset="0"/>
              </a:rPr>
              <a:t>customs manual</a:t>
            </a:r>
            <a:r>
              <a:rPr lang="en-US" altLang="en-US" sz="1800" dirty="1">
                <a:solidFill>
                  <a:srgbClr val="5B6770"/>
                </a:solidFill>
                <a:latin typeface="Arial" charset="0"/>
                <a:cs typeface="Arial" charset="0"/>
              </a:rPr>
              <a:t>)</a:t>
            </a:r>
          </a:p>
          <a:p>
            <a:pPr eaLnBrk="1" hangingPunct="1">
              <a:lnSpc>
                <a:spcPct val="120000"/>
              </a:lnSpc>
            </a:pPr>
            <a:r>
              <a:rPr lang="en-US" altLang="en-US" sz="1800" dirty="1">
                <a:solidFill>
                  <a:srgbClr val="5B6770"/>
                </a:solidFill>
                <a:latin typeface="Arial" charset="0"/>
                <a:cs typeface="Arial" charset="0"/>
              </a:rPr>
              <a:t>Establish training programs</a:t>
            </a:r>
          </a:p>
          <a:p>
            <a:pPr eaLnBrk="1" hangingPunct="1">
              <a:lnSpc>
                <a:spcPct val="120000"/>
              </a:lnSpc>
            </a:pPr>
            <a:r>
              <a:rPr lang="en-US" altLang="en-US" sz="1800" dirty="1">
                <a:solidFill>
                  <a:srgbClr val="5B6770"/>
                </a:solidFill>
                <a:latin typeface="Arial" charset="0"/>
                <a:cs typeface="Arial" charset="0"/>
              </a:rPr>
              <a:t>Create a customs compliance team</a:t>
            </a:r>
          </a:p>
          <a:p>
            <a:endParaRPr lang="en-US" altLang="en-US">
              <a:latin typeface="Arial" charset="0"/>
              <a:cs typeface="Arial" charset="0"/>
            </a:endParaRPr>
          </a:p>
        </p:txBody>
      </p:sp>
      <p:sp>
        <p:nvSpPr>
          <p:cNvPr id="70658" name="Rectangle 26"/>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Aft>
                <a:spcPts val="600"/>
              </a:spcAft>
              <a:buClr>
                <a:srgbClr val="F2A900"/>
              </a:buClr>
              <a:buFont typeface="Wingdings" pitchFamily="2" charset="2"/>
              <a:buChar char="§"/>
              <a:defRPr sz="2000">
                <a:solidFill>
                  <a:srgbClr val="5B6770"/>
                </a:solidFill>
                <a:latin typeface="Arial" charset="0"/>
                <a:ea typeface="MS PGothic" pitchFamily="34" charset="-128"/>
              </a:defRPr>
            </a:lvl1pPr>
            <a:lvl2pPr marL="742950" indent="-285750" eaLnBrk="0" hangingPunct="0">
              <a:spcAft>
                <a:spcPts val="600"/>
              </a:spcAft>
              <a:buFont typeface="Arial" charset="0"/>
              <a:buChar char="•"/>
              <a:defRPr>
                <a:solidFill>
                  <a:srgbClr val="5B6770"/>
                </a:solidFill>
                <a:latin typeface="Arial" charset="0"/>
                <a:ea typeface="MS PGothic" pitchFamily="34" charset="-128"/>
              </a:defRPr>
            </a:lvl2pPr>
            <a:lvl3pPr marL="1143000" indent="-228600" eaLnBrk="0" hangingPunct="0">
              <a:spcAft>
                <a:spcPts val="600"/>
              </a:spcAft>
              <a:buFont typeface="Lucida Grande" charset="0"/>
              <a:buChar char="–"/>
              <a:defRPr>
                <a:solidFill>
                  <a:srgbClr val="5B6770"/>
                </a:solidFill>
                <a:latin typeface="Arial" charset="0"/>
                <a:ea typeface="ヒラギノ角ゴ Pro W3" charset="-128"/>
              </a:defRPr>
            </a:lvl3pPr>
            <a:lvl4pPr marL="1600200" indent="-228600" eaLnBrk="0" hangingPunct="0">
              <a:spcAft>
                <a:spcPts val="600"/>
              </a:spcAft>
              <a:buFont typeface="Lucida Grande" charset="0"/>
              <a:buChar char="‐"/>
              <a:defRPr>
                <a:solidFill>
                  <a:srgbClr val="5B6770"/>
                </a:solidFill>
                <a:latin typeface="Arial" charset="0"/>
                <a:ea typeface="ヒラギノ角ゴ Pro W3" charset="-128"/>
              </a:defRPr>
            </a:lvl4pPr>
            <a:lvl5pPr marL="2057400" indent="-228600" eaLnBrk="0" hangingPunct="0">
              <a:spcAft>
                <a:spcPts val="600"/>
              </a:spcAft>
              <a:buFont typeface="Lucida Grande" charset="0"/>
              <a:buChar char="‐"/>
              <a:defRPr>
                <a:solidFill>
                  <a:srgbClr val="5B6770"/>
                </a:solidFill>
                <a:latin typeface="Arial" charset="0"/>
                <a:ea typeface="ヒラギノ角ゴ Pro W3" charset="-128"/>
              </a:defRPr>
            </a:lvl5pPr>
            <a:lvl6pPr marL="2514600" indent="-228600" fontAlgn="base" eaLnBrk="0" hangingPunct="0">
              <a:spcBef>
                <a:spcPct val="0"/>
              </a:spcBef>
              <a:spcAft>
                <a:spcPts val="600"/>
              </a:spcAft>
              <a:buFont typeface="Lucida Grande" charset="0"/>
              <a:buChar char="‐"/>
              <a:defRPr>
                <a:solidFill>
                  <a:srgbClr val="5B6770"/>
                </a:solidFill>
                <a:latin typeface="Arial" charset="0"/>
                <a:ea typeface="ヒラギノ角ゴ Pro W3" charset="-128"/>
              </a:defRPr>
            </a:lvl6pPr>
            <a:lvl7pPr marL="2971800" indent="-228600" fontAlgn="base" eaLnBrk="0" hangingPunct="0">
              <a:spcBef>
                <a:spcPct val="0"/>
              </a:spcBef>
              <a:spcAft>
                <a:spcPts val="600"/>
              </a:spcAft>
              <a:buFont typeface="Lucida Grande" charset="0"/>
              <a:buChar char="‐"/>
              <a:defRPr>
                <a:solidFill>
                  <a:srgbClr val="5B6770"/>
                </a:solidFill>
                <a:latin typeface="Arial" charset="0"/>
                <a:ea typeface="ヒラギノ角ゴ Pro W3" charset="-128"/>
              </a:defRPr>
            </a:lvl7pPr>
            <a:lvl8pPr marL="3429000" indent="-228600" fontAlgn="base" eaLnBrk="0" hangingPunct="0">
              <a:spcBef>
                <a:spcPct val="0"/>
              </a:spcBef>
              <a:spcAft>
                <a:spcPts val="600"/>
              </a:spcAft>
              <a:buFont typeface="Lucida Grande" charset="0"/>
              <a:buChar char="‐"/>
              <a:defRPr>
                <a:solidFill>
                  <a:srgbClr val="5B6770"/>
                </a:solidFill>
                <a:latin typeface="Arial" charset="0"/>
                <a:ea typeface="ヒラギノ角ゴ Pro W3" charset="-128"/>
              </a:defRPr>
            </a:lvl8pPr>
            <a:lvl9pPr marL="3886200" indent="-228600" fontAlgn="base" eaLnBrk="0" hangingPunct="0">
              <a:spcBef>
                <a:spcPct val="0"/>
              </a:spcBef>
              <a:spcAft>
                <a:spcPts val="600"/>
              </a:spcAft>
              <a:buFont typeface="Lucida Grande" charset="0"/>
              <a:buChar char="‐"/>
              <a:defRPr>
                <a:solidFill>
                  <a:srgbClr val="5B6770"/>
                </a:solidFill>
                <a:latin typeface="Arial" charset="0"/>
                <a:ea typeface="ヒラギノ角ゴ Pro W3" charset="-128"/>
              </a:defRPr>
            </a:lvl9pPr>
          </a:lstStyle>
          <a:p>
            <a:pPr marL="0" marR="0" lvl="0" indent="0" algn="ctr" defTabSz="914400" fontAlgn="auto" rtl="0" eaLnBrk="0"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dirty="1">
                <a:ln>
                  <a:noFill/>
                </a:ln>
                <a:solidFill>
                  <a:srgbClr val="5B6770"/>
                </a:solidFill>
                <a:effectLst/>
                <a:uLnTx/>
                <a:uFillTx/>
                <a:latin typeface="Arial" charset="0"/>
                <a:ea typeface="MS PGothic" pitchFamily="34" charset="-128"/>
                <a:cs typeface="Arial" pitchFamily="34" charset="0"/>
              </a:rPr>
              <a:t> </a:t>
            </a:r>
          </a:p>
        </p:txBody>
      </p:sp>
    </p:spTree>
    <p:extLst>
      <p:ext uri="{BB962C8B-B14F-4D97-AF65-F5344CB8AC3E}">
        <p14:creationId xmlns:p14="http://schemas.microsoft.com/office/powerpoint/2010/main" val="32996556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71683" name="Title 1"/>
          <p:cNvSpPr>
            <a:spLocks noGrp="1"/>
          </p:cNvSpPr>
          <p:nvPr>
            <p:ph type="title"/>
          </p:nvPr>
        </p:nvSpPr>
        <p:spPr/>
        <p:txBody>
          <a:bodyPr/>
          <a:lstStyle/>
          <a:p>
            <a:r>
              <a:rPr lang="en-US" altLang="en-US" dirty="1">
                <a:latin typeface="Arial" charset="0"/>
                <a:cs typeface="Arial" charset="0"/>
              </a:rPr>
              <a:t>Establish best practices: </a:t>
            </a:r>
            <a:r>
              <a:rPr lang="en-US" altLang="en-US" dirty="1">
                <a:solidFill>
                  <a:srgbClr val="F2A900"/>
                </a:solidFill>
                <a:latin typeface="Arial" charset="0"/>
                <a:cs typeface="Arial" charset="0"/>
              </a:rPr>
              <a:t>Pre-importation</a:t>
            </a:r>
          </a:p>
        </p:txBody>
      </p:sp>
      <p:sp>
        <p:nvSpPr>
          <p:cNvPr id="69636" name="Content Placeholder 2"/>
          <p:cNvSpPr>
            <a:spLocks noGrp="1"/>
          </p:cNvSpPr>
          <p:nvPr>
            <p:ph idx="1"/>
          </p:nvPr>
        </p:nvSpPr>
        <p:spPr/>
        <p:txBody>
          <a:bodyPr/>
          <a:lstStyle/>
          <a:p>
            <a:pPr eaLnBrk="1" hangingPunct="1">
              <a:lnSpc>
                <a:spcPct val="120000"/>
              </a:lnSpc>
              <a:defRPr/>
            </a:pPr>
            <a:r>
              <a:rPr lang="en-US" sz="1800" dirty="1">
                <a:latin typeface="Arial" pitchFamily="34" charset="0"/>
                <a:cs typeface="Arial" pitchFamily="34" charset="0"/>
              </a:rPr>
              <a:t>I</a:t>
            </a:r>
            <a:r>
              <a:rPr lang="en-US" altLang="en-US" sz="1800" dirty="1">
                <a:latin typeface="Arial" pitchFamily="34" charset="0"/>
                <a:cs typeface="Arial" pitchFamily="34" charset="0"/>
              </a:rPr>
              <a:t>ncorporates supply chain security and reviews on an ongoing basis</a:t>
            </a:r>
          </a:p>
          <a:p>
            <a:pPr eaLnBrk="1" hangingPunct="1">
              <a:lnSpc>
                <a:spcPct val="120000"/>
              </a:lnSpc>
              <a:defRPr/>
            </a:pPr>
            <a:r>
              <a:rPr lang="en-US" altLang="en-US" sz="1800" dirty="1">
                <a:latin typeface="Arial" pitchFamily="34" charset="0"/>
                <a:cs typeface="Arial" pitchFamily="34" charset="0"/>
              </a:rPr>
              <a:t>Classification of goods pre-entry</a:t>
            </a:r>
          </a:p>
          <a:p>
            <a:pPr eaLnBrk="1" hangingPunct="1">
              <a:lnSpc>
                <a:spcPct val="120000"/>
              </a:lnSpc>
              <a:defRPr/>
            </a:pPr>
            <a:r>
              <a:rPr lang="en-US" altLang="en-US" sz="1800" dirty="1">
                <a:latin typeface="Arial" pitchFamily="34" charset="0"/>
                <a:cs typeface="Arial" pitchFamily="34" charset="0"/>
              </a:rPr>
              <a:t>Solicitation and review of trade agreement certificates</a:t>
            </a:r>
          </a:p>
          <a:p>
            <a:pPr eaLnBrk="1" hangingPunct="1">
              <a:lnSpc>
                <a:spcPct val="120000"/>
              </a:lnSpc>
              <a:defRPr/>
            </a:pPr>
            <a:r>
              <a:rPr lang="en-US" altLang="en-US" sz="1800" dirty="1">
                <a:latin typeface="Arial" pitchFamily="34" charset="0"/>
                <a:cs typeface="Arial" pitchFamily="34" charset="0"/>
              </a:rPr>
              <a:t>Supplier collaboration and reviews (SOP)</a:t>
            </a:r>
          </a:p>
          <a:p>
            <a:pPr eaLnBrk="1" hangingPunct="1">
              <a:lnSpc>
                <a:spcPct val="120000"/>
              </a:lnSpc>
              <a:defRPr/>
            </a:pPr>
            <a:r>
              <a:rPr lang="en-US" altLang="en-US" sz="1800" dirty="1">
                <a:latin typeface="Arial" pitchFamily="34" charset="0"/>
                <a:cs typeface="Arial" pitchFamily="34" charset="0"/>
              </a:rPr>
              <a:t>Review of full import cycle, management and control of data integrity</a:t>
            </a:r>
          </a:p>
          <a:p>
            <a:pPr eaLnBrk="1" hangingPunct="1">
              <a:lnSpc>
                <a:spcPct val="120000"/>
              </a:lnSpc>
              <a:defRPr/>
            </a:pPr>
            <a:r>
              <a:rPr lang="en-US" altLang="en-US" sz="1800" dirty="1">
                <a:latin typeface="Arial" pitchFamily="34" charset="0"/>
                <a:cs typeface="Arial" pitchFamily="34" charset="0"/>
              </a:rPr>
              <a:t>Identification of </a:t>
            </a:r>
            <a:r>
              <a:rPr lang="en-US" altLang="en-US" dirty="1"/>
              <a:t>PGA</a:t>
            </a:r>
            <a:r>
              <a:rPr lang="en-US" altLang="en-US" sz="1800" dirty="1">
                <a:latin typeface="Arial" pitchFamily="34" charset="0"/>
                <a:cs typeface="Arial" pitchFamily="34" charset="0"/>
              </a:rPr>
              <a:t> requirements </a:t>
            </a:r>
          </a:p>
          <a:p>
            <a:pPr eaLnBrk="1" hangingPunct="1">
              <a:lnSpc>
                <a:spcPct val="120000"/>
              </a:lnSpc>
              <a:defRPr/>
            </a:pPr>
            <a:r>
              <a:rPr lang="en-US" altLang="en-US" sz="1800" dirty="1">
                <a:latin typeface="Arial" pitchFamily="34" charset="0"/>
                <a:cs typeface="Arial" pitchFamily="34" charset="0"/>
              </a:rPr>
              <a:t>Ongoing review of regulatory changes</a:t>
            </a:r>
          </a:p>
          <a:p>
            <a:pPr marL="271463" lvl="1" indent="0">
              <a:buClr>
                <a:schemeClr val="bg2"/>
              </a:buClr>
              <a:buFont typeface="Arial"/>
              <a:buNone/>
              <a:defRPr/>
            </a:pPr>
            <a:endParaRPr lang="en-US" sz="2000">
              <a:solidFill>
                <a:srgbClr val="000000"/>
              </a:solidFill>
            </a:endParaRPr>
          </a:p>
        </p:txBody>
      </p:sp>
      <p:sp>
        <p:nvSpPr>
          <p:cNvPr id="71682" name="Rectangle 26"/>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Aft>
                <a:spcPts val="600"/>
              </a:spcAft>
              <a:buClr>
                <a:srgbClr val="F2A900"/>
              </a:buClr>
              <a:buFont typeface="Wingdings" pitchFamily="2" charset="2"/>
              <a:buChar char="§"/>
              <a:defRPr sz="2000">
                <a:solidFill>
                  <a:srgbClr val="5B6770"/>
                </a:solidFill>
                <a:latin typeface="Arial" charset="0"/>
                <a:ea typeface="MS PGothic" pitchFamily="34" charset="-128"/>
              </a:defRPr>
            </a:lvl1pPr>
            <a:lvl2pPr marL="742950" indent="-285750" eaLnBrk="0" hangingPunct="0">
              <a:spcAft>
                <a:spcPts val="600"/>
              </a:spcAft>
              <a:buFont typeface="Arial" charset="0"/>
              <a:buChar char="•"/>
              <a:defRPr>
                <a:solidFill>
                  <a:srgbClr val="5B6770"/>
                </a:solidFill>
                <a:latin typeface="Arial" charset="0"/>
                <a:ea typeface="MS PGothic" pitchFamily="34" charset="-128"/>
              </a:defRPr>
            </a:lvl2pPr>
            <a:lvl3pPr marL="1143000" indent="-228600" eaLnBrk="0" hangingPunct="0">
              <a:spcAft>
                <a:spcPts val="600"/>
              </a:spcAft>
              <a:buFont typeface="Lucida Grande" charset="0"/>
              <a:buChar char="–"/>
              <a:defRPr>
                <a:solidFill>
                  <a:srgbClr val="5B6770"/>
                </a:solidFill>
                <a:latin typeface="Arial" charset="0"/>
                <a:ea typeface="ヒラギノ角ゴ Pro W3" charset="-128"/>
              </a:defRPr>
            </a:lvl3pPr>
            <a:lvl4pPr marL="1600200" indent="-228600" eaLnBrk="0" hangingPunct="0">
              <a:spcAft>
                <a:spcPts val="600"/>
              </a:spcAft>
              <a:buFont typeface="Lucida Grande" charset="0"/>
              <a:buChar char="‐"/>
              <a:defRPr>
                <a:solidFill>
                  <a:srgbClr val="5B6770"/>
                </a:solidFill>
                <a:latin typeface="Arial" charset="0"/>
                <a:ea typeface="ヒラギノ角ゴ Pro W3" charset="-128"/>
              </a:defRPr>
            </a:lvl4pPr>
            <a:lvl5pPr marL="2057400" indent="-228600" eaLnBrk="0" hangingPunct="0">
              <a:spcAft>
                <a:spcPts val="600"/>
              </a:spcAft>
              <a:buFont typeface="Lucida Grande" charset="0"/>
              <a:buChar char="‐"/>
              <a:defRPr>
                <a:solidFill>
                  <a:srgbClr val="5B6770"/>
                </a:solidFill>
                <a:latin typeface="Arial" charset="0"/>
                <a:ea typeface="ヒラギノ角ゴ Pro W3" charset="-128"/>
              </a:defRPr>
            </a:lvl5pPr>
            <a:lvl6pPr marL="2514600" indent="-228600" fontAlgn="base" eaLnBrk="0" hangingPunct="0">
              <a:spcBef>
                <a:spcPct val="0"/>
              </a:spcBef>
              <a:spcAft>
                <a:spcPts val="600"/>
              </a:spcAft>
              <a:buFont typeface="Lucida Grande" charset="0"/>
              <a:buChar char="‐"/>
              <a:defRPr>
                <a:solidFill>
                  <a:srgbClr val="5B6770"/>
                </a:solidFill>
                <a:latin typeface="Arial" charset="0"/>
                <a:ea typeface="ヒラギノ角ゴ Pro W3" charset="-128"/>
              </a:defRPr>
            </a:lvl6pPr>
            <a:lvl7pPr marL="2971800" indent="-228600" fontAlgn="base" eaLnBrk="0" hangingPunct="0">
              <a:spcBef>
                <a:spcPct val="0"/>
              </a:spcBef>
              <a:spcAft>
                <a:spcPts val="600"/>
              </a:spcAft>
              <a:buFont typeface="Lucida Grande" charset="0"/>
              <a:buChar char="‐"/>
              <a:defRPr>
                <a:solidFill>
                  <a:srgbClr val="5B6770"/>
                </a:solidFill>
                <a:latin typeface="Arial" charset="0"/>
                <a:ea typeface="ヒラギノ角ゴ Pro W3" charset="-128"/>
              </a:defRPr>
            </a:lvl7pPr>
            <a:lvl8pPr marL="3429000" indent="-228600" fontAlgn="base" eaLnBrk="0" hangingPunct="0">
              <a:spcBef>
                <a:spcPct val="0"/>
              </a:spcBef>
              <a:spcAft>
                <a:spcPts val="600"/>
              </a:spcAft>
              <a:buFont typeface="Lucida Grande" charset="0"/>
              <a:buChar char="‐"/>
              <a:defRPr>
                <a:solidFill>
                  <a:srgbClr val="5B6770"/>
                </a:solidFill>
                <a:latin typeface="Arial" charset="0"/>
                <a:ea typeface="ヒラギノ角ゴ Pro W3" charset="-128"/>
              </a:defRPr>
            </a:lvl8pPr>
            <a:lvl9pPr marL="3886200" indent="-228600" fontAlgn="base" eaLnBrk="0" hangingPunct="0">
              <a:spcBef>
                <a:spcPct val="0"/>
              </a:spcBef>
              <a:spcAft>
                <a:spcPts val="600"/>
              </a:spcAft>
              <a:buFont typeface="Lucida Grande" charset="0"/>
              <a:buChar char="‐"/>
              <a:defRPr>
                <a:solidFill>
                  <a:srgbClr val="5B6770"/>
                </a:solidFill>
                <a:latin typeface="Arial" charset="0"/>
                <a:ea typeface="ヒラギノ角ゴ Pro W3" charset="-128"/>
              </a:defRPr>
            </a:lvl9pPr>
          </a:lstStyle>
          <a:p>
            <a:pPr marL="0" marR="0" lvl="0" indent="0" algn="ctr" defTabSz="914400" fontAlgn="auto" rtl="0" eaLnBrk="0"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dirty="1">
                <a:ln>
                  <a:noFill/>
                </a:ln>
                <a:solidFill>
                  <a:srgbClr val="5B6770"/>
                </a:solidFill>
                <a:effectLst/>
                <a:uLnTx/>
                <a:uFillTx/>
                <a:latin typeface="Arial" charset="0"/>
                <a:ea typeface="MS PGothic" pitchFamily="34" charset="-128"/>
                <a:cs typeface="Arial" pitchFamily="34" charset="0"/>
              </a:rPr>
              <a:t> </a:t>
            </a:r>
          </a:p>
          <a:p>
            <a:pPr marL="0" marR="0" lvl="0" indent="0" algn="ctr" defTabSz="914400" fontAlgn="auto" rtl="0" eaLnBrk="0"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rgbClr val="5B6770"/>
              </a:solidFill>
              <a:effectLst/>
              <a:uLnTx/>
              <a:uFillTx/>
              <a:latin typeface="Arial" charset="0"/>
              <a:ea typeface="MS PGothic" pitchFamily="34" charset="-128"/>
              <a:cs typeface="Arial" pitchFamily="34" charset="0"/>
            </a:endParaRPr>
          </a:p>
        </p:txBody>
      </p:sp>
    </p:spTree>
    <p:extLst>
      <p:ext uri="{BB962C8B-B14F-4D97-AF65-F5344CB8AC3E}">
        <p14:creationId xmlns:p14="http://schemas.microsoft.com/office/powerpoint/2010/main" val="193509652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72707" name="Title 1"/>
          <p:cNvSpPr>
            <a:spLocks noGrp="1"/>
          </p:cNvSpPr>
          <p:nvPr>
            <p:ph type="title"/>
          </p:nvPr>
        </p:nvSpPr>
        <p:spPr/>
        <p:txBody>
          <a:bodyPr/>
          <a:lstStyle/>
          <a:p>
            <a:r>
              <a:rPr lang="en-US" altLang="en-US" dirty="1">
                <a:latin typeface="Arial" charset="0"/>
                <a:cs typeface="Arial" charset="0"/>
              </a:rPr>
              <a:t>Establish best practices: </a:t>
            </a:r>
            <a:r>
              <a:rPr lang="en-US" altLang="en-US" dirty="1">
                <a:solidFill>
                  <a:srgbClr val="F2A900"/>
                </a:solidFill>
                <a:latin typeface="Arial" charset="0"/>
                <a:cs typeface="Arial" charset="0"/>
              </a:rPr>
              <a:t>Post-importation</a:t>
            </a:r>
          </a:p>
        </p:txBody>
      </p:sp>
      <p:sp>
        <p:nvSpPr>
          <p:cNvPr id="69636" name="Content Placeholder 2"/>
          <p:cNvSpPr>
            <a:spLocks noGrp="1"/>
          </p:cNvSpPr>
          <p:nvPr>
            <p:ph idx="1"/>
          </p:nvPr>
        </p:nvSpPr>
        <p:spPr/>
        <p:txBody>
          <a:bodyPr/>
          <a:lstStyle/>
          <a:p>
            <a:pPr marL="285750" indent="-285750">
              <a:buClr>
                <a:srgbClr val="F8981D"/>
              </a:buClr>
              <a:defRPr/>
            </a:pPr>
            <a:r>
              <a:rPr lang="en-US" altLang="en-US" sz="1800" dirty="1">
                <a:latin typeface="Arial" pitchFamily="34" charset="0"/>
                <a:cs typeface="Arial" pitchFamily="34" charset="0"/>
              </a:rPr>
              <a:t>Post entry verification and reconciliation </a:t>
            </a:r>
          </a:p>
          <a:p>
            <a:pPr marL="285750" indent="-285750">
              <a:buClr>
                <a:srgbClr val="F8981D"/>
              </a:buClr>
              <a:defRPr/>
            </a:pPr>
            <a:r>
              <a:rPr lang="en-US" altLang="en-US" sz="1800" dirty="1">
                <a:latin typeface="Arial" pitchFamily="34" charset="0"/>
                <a:cs typeface="Arial" pitchFamily="34" charset="0"/>
              </a:rPr>
              <a:t>Identification of risk/liability </a:t>
            </a:r>
          </a:p>
          <a:p>
            <a:pPr marL="285750" indent="-285750">
              <a:buClr>
                <a:srgbClr val="F8981D"/>
              </a:buClr>
              <a:defRPr/>
            </a:pPr>
            <a:r>
              <a:rPr lang="en-US" altLang="en-US" sz="1800" dirty="1">
                <a:latin typeface="Arial" pitchFamily="34" charset="0"/>
                <a:cs typeface="Arial" pitchFamily="34" charset="0"/>
              </a:rPr>
              <a:t>Adjustments and amends </a:t>
            </a:r>
          </a:p>
          <a:p>
            <a:pPr marL="285750" indent="-285750">
              <a:buClr>
                <a:srgbClr val="F8981D"/>
              </a:buClr>
              <a:defRPr/>
            </a:pPr>
            <a:r>
              <a:rPr lang="en-US" altLang="en-US" sz="1800" dirty="1">
                <a:latin typeface="Arial" pitchFamily="34" charset="0"/>
                <a:cs typeface="Arial" pitchFamily="34" charset="0"/>
              </a:rPr>
              <a:t>Stop measure to close gap/future risk </a:t>
            </a:r>
          </a:p>
          <a:p>
            <a:pPr marL="285750" indent="-285750">
              <a:buClr>
                <a:srgbClr val="F8981D"/>
              </a:buClr>
              <a:defRPr/>
            </a:pPr>
            <a:r>
              <a:rPr lang="en-US" altLang="en-US" sz="1800" dirty="1">
                <a:latin typeface="Arial" pitchFamily="34" charset="0"/>
                <a:cs typeface="Arial" pitchFamily="34" charset="0"/>
              </a:rPr>
              <a:t>Vendor collaboration and management support </a:t>
            </a:r>
          </a:p>
          <a:p>
            <a:pPr>
              <a:defRPr/>
            </a:pPr>
            <a:r>
              <a:rPr lang="en-US" sz="1800" dirty="1"/>
              <a:t>Submit Voluntary disclosures if you identify non compliance – remember Reason to Believe timeline</a:t>
            </a:r>
          </a:p>
          <a:p>
            <a:pPr>
              <a:defRPr/>
            </a:pPr>
            <a:endParaRPr lang="en-US" altLang="en-US">
              <a:latin typeface="Arial" charset="0"/>
              <a:cs typeface="Arial" charset="0"/>
            </a:endParaRPr>
          </a:p>
        </p:txBody>
      </p:sp>
      <p:sp>
        <p:nvSpPr>
          <p:cNvPr id="72706" name="Rectangle 26"/>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Aft>
                <a:spcPts val="600"/>
              </a:spcAft>
              <a:buClr>
                <a:srgbClr val="F2A900"/>
              </a:buClr>
              <a:buFont typeface="Wingdings" pitchFamily="2" charset="2"/>
              <a:buChar char="§"/>
              <a:defRPr sz="2000">
                <a:solidFill>
                  <a:srgbClr val="5B6770"/>
                </a:solidFill>
                <a:latin typeface="Arial" charset="0"/>
                <a:ea typeface="MS PGothic" pitchFamily="34" charset="-128"/>
              </a:defRPr>
            </a:lvl1pPr>
            <a:lvl2pPr marL="742950" indent="-285750" eaLnBrk="0" hangingPunct="0">
              <a:spcAft>
                <a:spcPts val="600"/>
              </a:spcAft>
              <a:buFont typeface="Arial" charset="0"/>
              <a:buChar char="•"/>
              <a:defRPr>
                <a:solidFill>
                  <a:srgbClr val="5B6770"/>
                </a:solidFill>
                <a:latin typeface="Arial" charset="0"/>
                <a:ea typeface="MS PGothic" pitchFamily="34" charset="-128"/>
              </a:defRPr>
            </a:lvl2pPr>
            <a:lvl3pPr marL="1143000" indent="-228600" eaLnBrk="0" hangingPunct="0">
              <a:spcAft>
                <a:spcPts val="600"/>
              </a:spcAft>
              <a:buFont typeface="Lucida Grande" charset="0"/>
              <a:buChar char="–"/>
              <a:defRPr>
                <a:solidFill>
                  <a:srgbClr val="5B6770"/>
                </a:solidFill>
                <a:latin typeface="Arial" charset="0"/>
                <a:ea typeface="ヒラギノ角ゴ Pro W3" charset="-128"/>
              </a:defRPr>
            </a:lvl3pPr>
            <a:lvl4pPr marL="1600200" indent="-228600" eaLnBrk="0" hangingPunct="0">
              <a:spcAft>
                <a:spcPts val="600"/>
              </a:spcAft>
              <a:buFont typeface="Lucida Grande" charset="0"/>
              <a:buChar char="‐"/>
              <a:defRPr>
                <a:solidFill>
                  <a:srgbClr val="5B6770"/>
                </a:solidFill>
                <a:latin typeface="Arial" charset="0"/>
                <a:ea typeface="ヒラギノ角ゴ Pro W3" charset="-128"/>
              </a:defRPr>
            </a:lvl4pPr>
            <a:lvl5pPr marL="2057400" indent="-228600" eaLnBrk="0" hangingPunct="0">
              <a:spcAft>
                <a:spcPts val="600"/>
              </a:spcAft>
              <a:buFont typeface="Lucida Grande" charset="0"/>
              <a:buChar char="‐"/>
              <a:defRPr>
                <a:solidFill>
                  <a:srgbClr val="5B6770"/>
                </a:solidFill>
                <a:latin typeface="Arial" charset="0"/>
                <a:ea typeface="ヒラギノ角ゴ Pro W3" charset="-128"/>
              </a:defRPr>
            </a:lvl5pPr>
            <a:lvl6pPr marL="2514600" indent="-228600" fontAlgn="base" eaLnBrk="0" hangingPunct="0">
              <a:spcBef>
                <a:spcPct val="0"/>
              </a:spcBef>
              <a:spcAft>
                <a:spcPts val="600"/>
              </a:spcAft>
              <a:buFont typeface="Lucida Grande" charset="0"/>
              <a:buChar char="‐"/>
              <a:defRPr>
                <a:solidFill>
                  <a:srgbClr val="5B6770"/>
                </a:solidFill>
                <a:latin typeface="Arial" charset="0"/>
                <a:ea typeface="ヒラギノ角ゴ Pro W3" charset="-128"/>
              </a:defRPr>
            </a:lvl6pPr>
            <a:lvl7pPr marL="2971800" indent="-228600" fontAlgn="base" eaLnBrk="0" hangingPunct="0">
              <a:spcBef>
                <a:spcPct val="0"/>
              </a:spcBef>
              <a:spcAft>
                <a:spcPts val="600"/>
              </a:spcAft>
              <a:buFont typeface="Lucida Grande" charset="0"/>
              <a:buChar char="‐"/>
              <a:defRPr>
                <a:solidFill>
                  <a:srgbClr val="5B6770"/>
                </a:solidFill>
                <a:latin typeface="Arial" charset="0"/>
                <a:ea typeface="ヒラギノ角ゴ Pro W3" charset="-128"/>
              </a:defRPr>
            </a:lvl7pPr>
            <a:lvl8pPr marL="3429000" indent="-228600" fontAlgn="base" eaLnBrk="0" hangingPunct="0">
              <a:spcBef>
                <a:spcPct val="0"/>
              </a:spcBef>
              <a:spcAft>
                <a:spcPts val="600"/>
              </a:spcAft>
              <a:buFont typeface="Lucida Grande" charset="0"/>
              <a:buChar char="‐"/>
              <a:defRPr>
                <a:solidFill>
                  <a:srgbClr val="5B6770"/>
                </a:solidFill>
                <a:latin typeface="Arial" charset="0"/>
                <a:ea typeface="ヒラギノ角ゴ Pro W3" charset="-128"/>
              </a:defRPr>
            </a:lvl8pPr>
            <a:lvl9pPr marL="3886200" indent="-228600" fontAlgn="base" eaLnBrk="0" hangingPunct="0">
              <a:spcBef>
                <a:spcPct val="0"/>
              </a:spcBef>
              <a:spcAft>
                <a:spcPts val="600"/>
              </a:spcAft>
              <a:buFont typeface="Lucida Grande" charset="0"/>
              <a:buChar char="‐"/>
              <a:defRPr>
                <a:solidFill>
                  <a:srgbClr val="5B6770"/>
                </a:solidFill>
                <a:latin typeface="Arial" charset="0"/>
                <a:ea typeface="ヒラギノ角ゴ Pro W3" charset="-128"/>
              </a:defRPr>
            </a:lvl9pPr>
          </a:lstStyle>
          <a:p>
            <a:pPr marL="0" marR="0" lvl="0" indent="0" algn="ctr" defTabSz="914400" fontAlgn="auto" rtl="0" eaLnBrk="0"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dirty="1">
                <a:ln>
                  <a:noFill/>
                </a:ln>
                <a:solidFill>
                  <a:srgbClr val="5B6770"/>
                </a:solidFill>
                <a:effectLst/>
                <a:uLnTx/>
                <a:uFillTx/>
                <a:latin typeface="Arial" charset="0"/>
                <a:ea typeface="MS PGothic" pitchFamily="34" charset="-128"/>
                <a:cs typeface="Arial" pitchFamily="34" charset="0"/>
              </a:rPr>
              <a:t> </a:t>
            </a:r>
          </a:p>
        </p:txBody>
      </p:sp>
    </p:spTree>
    <p:extLst>
      <p:ext uri="{BB962C8B-B14F-4D97-AF65-F5344CB8AC3E}">
        <p14:creationId xmlns:p14="http://schemas.microsoft.com/office/powerpoint/2010/main" val="41366121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5" name="Content Placeholder 14"/>
          <p:cNvSpPr>
            <a:spLocks noGrp="1"/>
          </p:cNvSpPr>
          <p:nvPr>
            <p:ph idx="1"/>
          </p:nvPr>
        </p:nvSpPr>
        <p:spPr>
          <a:xfrm>
            <a:off x="762000" y="1371600"/>
            <a:ext cx="7620000" cy="4038601"/>
          </a:xfrm>
        </p:spPr>
        <p:txBody>
          <a:bodyPr>
            <a:noAutofit/>
          </a:bodyPr>
          <a:lstStyle/>
          <a:p>
            <a:r>
              <a:rPr lang="en-US" dirty="1"/>
              <a:t>Tariff classification</a:t>
            </a:r>
          </a:p>
          <a:p>
            <a:pPr lvl="1"/>
            <a:r>
              <a:rPr lang="en-US" dirty="1"/>
              <a:t>Different definitions and interpretations</a:t>
            </a:r>
          </a:p>
          <a:p>
            <a:r>
              <a:rPr lang="en-US" dirty="1"/>
              <a:t>End Use and Conditional Relief</a:t>
            </a:r>
          </a:p>
          <a:p>
            <a:pPr lvl="1"/>
            <a:r>
              <a:rPr lang="en-US" dirty="1"/>
              <a:t>Must be proved</a:t>
            </a:r>
          </a:p>
          <a:p>
            <a:r>
              <a:rPr lang="en-US" dirty="1"/>
              <a:t>Value for Duty</a:t>
            </a:r>
          </a:p>
          <a:p>
            <a:pPr lvl="1"/>
            <a:r>
              <a:rPr lang="en-US" dirty="1"/>
              <a:t>Deductions allowed for in Section 48, </a:t>
            </a:r>
            <a:r>
              <a:rPr lang="en-US" i="1" dirty="1"/>
              <a:t>Customs Act</a:t>
            </a:r>
          </a:p>
          <a:p>
            <a:r>
              <a:rPr lang="en-US" dirty="1"/>
              <a:t>Duty Drawback </a:t>
            </a:r>
          </a:p>
          <a:p>
            <a:pPr lvl="1"/>
            <a:r>
              <a:rPr lang="en-US" dirty="1"/>
              <a:t>Same condition only for NAFTA</a:t>
            </a:r>
          </a:p>
          <a:p>
            <a:r>
              <a:rPr lang="en-US" dirty="1"/>
              <a:t>NAFTA &amp; Other trade agreements  </a:t>
            </a:r>
          </a:p>
          <a:p>
            <a:r>
              <a:rPr lang="en-US" dirty="1"/>
              <a:t>Duty Removal </a:t>
            </a:r>
          </a:p>
          <a:p>
            <a:pPr lvl="1"/>
            <a:r>
              <a:rPr lang="en-US" dirty="1"/>
              <a:t>Petition to Department of Finance</a:t>
            </a:r>
          </a:p>
          <a:p>
            <a:pPr marL="254000" lvl="1" indent="0">
              <a:buNone/>
            </a:pPr>
            <a:endParaRPr lang="en-US"/>
          </a:p>
          <a:p>
            <a:pPr marL="254000" lvl="1" indent="0">
              <a:buNone/>
            </a:pPr>
            <a:endParaRPr lang="en-US"/>
          </a:p>
          <a:p>
            <a:pPr marL="0" indent="0">
              <a:lnSpc>
                <a:spcPct val="130000"/>
              </a:lnSpc>
              <a:buNone/>
            </a:pPr>
            <a:endParaRPr lang="en-US" sz="1400"/>
          </a:p>
        </p:txBody>
      </p:sp>
      <p:sp>
        <p:nvSpPr>
          <p:cNvPr id="3" name="Title 2"/>
          <p:cNvSpPr>
            <a:spLocks noGrp="1"/>
          </p:cNvSpPr>
          <p:nvPr>
            <p:ph type="title"/>
          </p:nvPr>
        </p:nvSpPr>
        <p:spPr/>
        <p:txBody>
          <a:bodyPr/>
          <a:lstStyle/>
          <a:p>
            <a:r>
              <a:rPr lang="en-US" dirty="1"/>
              <a:t>Duty Recovery Options</a:t>
            </a:r>
          </a:p>
        </p:txBody>
      </p:sp>
    </p:spTree>
    <p:extLst>
      <p:ext uri="{BB962C8B-B14F-4D97-AF65-F5344CB8AC3E}">
        <p14:creationId xmlns:p14="http://schemas.microsoft.com/office/powerpoint/2010/main" val="19957507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5" name="Content Placeholder 14"/>
          <p:cNvSpPr>
            <a:spLocks noGrp="1"/>
          </p:cNvSpPr>
          <p:nvPr>
            <p:ph idx="1"/>
          </p:nvPr>
        </p:nvSpPr>
        <p:spPr>
          <a:xfrm>
            <a:off x="762000" y="1371600"/>
            <a:ext cx="7620000" cy="4038601"/>
          </a:xfrm>
        </p:spPr>
        <p:txBody>
          <a:bodyPr>
            <a:noAutofit/>
          </a:bodyPr>
          <a:lstStyle/>
          <a:p>
            <a:r>
              <a:rPr lang="en-US" dirty="1"/>
              <a:t>Tariff classification</a:t>
            </a:r>
          </a:p>
          <a:p>
            <a:pPr lvl="1"/>
            <a:r>
              <a:rPr lang="en-US" dirty="1"/>
              <a:t>4 years from date of accounting</a:t>
            </a:r>
          </a:p>
          <a:p>
            <a:r>
              <a:rPr lang="en-US" dirty="1"/>
              <a:t>End Use and Conditional Relief</a:t>
            </a:r>
          </a:p>
          <a:p>
            <a:pPr lvl="1"/>
            <a:r>
              <a:rPr lang="en-US" dirty="1"/>
              <a:t>4 years from date of accounting</a:t>
            </a:r>
          </a:p>
          <a:p>
            <a:r>
              <a:rPr lang="en-US" dirty="1"/>
              <a:t>Value for Duty</a:t>
            </a:r>
          </a:p>
          <a:p>
            <a:pPr lvl="1"/>
            <a:r>
              <a:rPr lang="en-US" dirty="1"/>
              <a:t>4 years from date of accounting</a:t>
            </a:r>
            <a:endParaRPr lang="en-US" i="1"/>
          </a:p>
          <a:p>
            <a:r>
              <a:rPr lang="en-US" dirty="1"/>
              <a:t>Duty Drawback </a:t>
            </a:r>
          </a:p>
          <a:p>
            <a:pPr lvl="1"/>
            <a:r>
              <a:rPr lang="en-US" dirty="1"/>
              <a:t>4 years from date of release and after goods deemed exported</a:t>
            </a:r>
          </a:p>
          <a:p>
            <a:r>
              <a:rPr lang="en-US" dirty="1"/>
              <a:t>NAFTA &amp; Other trade agreements  </a:t>
            </a:r>
          </a:p>
          <a:p>
            <a:pPr lvl="1"/>
            <a:r>
              <a:rPr lang="en-US" dirty="1"/>
              <a:t>1 year for NAFTA &amp; Chile</a:t>
            </a:r>
          </a:p>
          <a:p>
            <a:pPr lvl="1"/>
            <a:r>
              <a:rPr lang="en-US" dirty="1"/>
              <a:t>4 years for most other existing agreements</a:t>
            </a:r>
          </a:p>
          <a:p>
            <a:pPr lvl="1"/>
            <a:r>
              <a:rPr lang="en-US" dirty="1"/>
              <a:t>Since inception and up to 4 years for CETA and CPTPP</a:t>
            </a:r>
          </a:p>
          <a:p>
            <a:pPr marL="254000" lvl="1" indent="0">
              <a:buNone/>
            </a:pPr>
            <a:endParaRPr lang="en-US"/>
          </a:p>
          <a:p>
            <a:pPr marL="0" indent="0">
              <a:lnSpc>
                <a:spcPct val="130000"/>
              </a:lnSpc>
              <a:buNone/>
            </a:pPr>
            <a:endParaRPr lang="en-US" sz="1400"/>
          </a:p>
        </p:txBody>
      </p:sp>
      <p:sp>
        <p:nvSpPr>
          <p:cNvPr id="3" name="Title 2"/>
          <p:cNvSpPr>
            <a:spLocks noGrp="1"/>
          </p:cNvSpPr>
          <p:nvPr>
            <p:ph type="title"/>
          </p:nvPr>
        </p:nvSpPr>
        <p:spPr/>
        <p:txBody>
          <a:bodyPr/>
          <a:lstStyle/>
          <a:p>
            <a:r>
              <a:rPr lang="en-US" dirty="1"/>
              <a:t>Duty Recovery Timelines</a:t>
            </a:r>
          </a:p>
        </p:txBody>
      </p:sp>
    </p:spTree>
    <p:extLst>
      <p:ext uri="{BB962C8B-B14F-4D97-AF65-F5344CB8AC3E}">
        <p14:creationId xmlns:p14="http://schemas.microsoft.com/office/powerpoint/2010/main" val="38594961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AD/CVD - Adverse Effects</a:t>
            </a:r>
            <a:endParaRPr lang="en-US"/>
          </a:p>
        </p:txBody>
      </p:sp>
      <p:sp>
        <p:nvSpPr>
          <p:cNvPr id="9" name="Content Placeholder 8"/>
          <p:cNvSpPr>
            <a:spLocks noGrp="1"/>
          </p:cNvSpPr>
          <p:nvPr>
            <p:ph sz="half" idx="1"/>
          </p:nvPr>
        </p:nvSpPr>
        <p:spPr/>
        <p:txBody>
          <a:bodyPr/>
          <a:lstStyle/>
          <a:p>
            <a:r>
              <a:rPr lang="en-US" dirty="1"/>
              <a:t>Three types of adverse effects:</a:t>
            </a:r>
          </a:p>
          <a:p>
            <a:pPr lvl="1"/>
            <a:r>
              <a:rPr lang="en-US" b="1" dirty="1"/>
              <a:t>Injury</a:t>
            </a:r>
            <a:r>
              <a:rPr lang="en-US" dirty="1"/>
              <a:t> to domestic industry caused by subsidized imports in the territory of the complaining member</a:t>
            </a:r>
          </a:p>
          <a:p>
            <a:pPr lvl="1"/>
            <a:r>
              <a:rPr lang="en-US" b="1" dirty="1"/>
              <a:t>Serious Prejudice</a:t>
            </a:r>
            <a:r>
              <a:rPr lang="en-US" dirty="1"/>
              <a:t> arises as a result of adverse affects in the market of the subsidizing member</a:t>
            </a:r>
          </a:p>
          <a:p>
            <a:pPr lvl="1"/>
            <a:r>
              <a:rPr lang="en-US" b="1" dirty="1"/>
              <a:t>Nullification or impairment</a:t>
            </a:r>
            <a:r>
              <a:rPr lang="en-US" dirty="1"/>
              <a:t> of benefits accruing under the GATT 1994, which arises when the improved market access presumed to flow from a bound tariff reduction is undercut by subsidization</a:t>
            </a:r>
          </a:p>
          <a:p>
            <a:pPr lvl="1"/>
            <a:r>
              <a:rPr lang="en-US" b="1" dirty="1" smtClean="0"/>
              <a:t>Only </a:t>
            </a:r>
            <a:r>
              <a:rPr lang="en-US" b="1" dirty="1"/>
              <a:t>injury can lead to a countervailing action</a:t>
            </a:r>
          </a:p>
          <a:p>
            <a:pPr marL="457155" lvl="1" indent="0">
              <a:buNone/>
            </a:pPr>
            <a:endParaRPr lang="en-US"/>
          </a:p>
          <a:p>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30856923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5" name="Content Placeholder 14"/>
          <p:cNvSpPr>
            <a:spLocks noGrp="1"/>
          </p:cNvSpPr>
          <p:nvPr>
            <p:ph idx="1"/>
          </p:nvPr>
        </p:nvSpPr>
        <p:spPr>
          <a:xfrm>
            <a:off x="762000" y="1371600"/>
            <a:ext cx="7620000" cy="4038601"/>
          </a:xfrm>
        </p:spPr>
        <p:txBody>
          <a:bodyPr>
            <a:noAutofit/>
          </a:bodyPr>
          <a:lstStyle/>
          <a:p>
            <a:r>
              <a:rPr lang="en-US" dirty="1"/>
              <a:t>Individual B2 refund</a:t>
            </a:r>
          </a:p>
          <a:p>
            <a:pPr lvl="1"/>
            <a:r>
              <a:rPr lang="en-US" dirty="1"/>
              <a:t>For all refund types (except drawback)</a:t>
            </a:r>
          </a:p>
          <a:p>
            <a:pPr lvl="1"/>
            <a:r>
              <a:rPr lang="en-US" dirty="1"/>
              <a:t>Paper based process</a:t>
            </a:r>
          </a:p>
          <a:p>
            <a:pPr lvl="1"/>
            <a:r>
              <a:rPr lang="en-US" dirty="1"/>
              <a:t>One B2 per B3 import</a:t>
            </a:r>
          </a:p>
          <a:p>
            <a:r>
              <a:rPr lang="en-US" dirty="1"/>
              <a:t>Blanket B2 refund</a:t>
            </a:r>
          </a:p>
          <a:p>
            <a:pPr lvl="1"/>
            <a:r>
              <a:rPr lang="en-US" dirty="1"/>
              <a:t>Spreadsheet driven with spot checks by CBSA</a:t>
            </a:r>
          </a:p>
          <a:p>
            <a:pPr lvl="1"/>
            <a:r>
              <a:rPr lang="en-US" dirty="1"/>
              <a:t>Minimum 25 transactions per year</a:t>
            </a:r>
          </a:p>
          <a:p>
            <a:pPr lvl="1"/>
            <a:r>
              <a:rPr lang="en-US" dirty="1"/>
              <a:t>Single issue only</a:t>
            </a:r>
          </a:p>
          <a:p>
            <a:pPr lvl="1"/>
            <a:r>
              <a:rPr lang="en-US" dirty="1"/>
              <a:t>No LVS-C allowed</a:t>
            </a:r>
          </a:p>
          <a:p>
            <a:r>
              <a:rPr lang="en-US" dirty="1"/>
              <a:t>Drawback K32 refund</a:t>
            </a:r>
          </a:p>
          <a:p>
            <a:pPr lvl="1"/>
            <a:r>
              <a:rPr lang="en-US" dirty="1"/>
              <a:t>Spreadsheet driven with spot checks of export documents</a:t>
            </a:r>
          </a:p>
          <a:p>
            <a:pPr lvl="1"/>
            <a:r>
              <a:rPr lang="en-US" dirty="1"/>
              <a:t>Supply export documents on CD if available at time of submission</a:t>
            </a:r>
          </a:p>
          <a:p>
            <a:pPr marL="254000" lvl="1" indent="0">
              <a:buNone/>
            </a:pPr>
            <a:endParaRPr lang="en-US"/>
          </a:p>
          <a:p>
            <a:pPr marL="0" indent="0">
              <a:lnSpc>
                <a:spcPct val="130000"/>
              </a:lnSpc>
              <a:buNone/>
            </a:pPr>
            <a:endParaRPr lang="en-US" sz="1400"/>
          </a:p>
        </p:txBody>
      </p:sp>
      <p:sp>
        <p:nvSpPr>
          <p:cNvPr id="3" name="Title 2"/>
          <p:cNvSpPr>
            <a:spLocks noGrp="1"/>
          </p:cNvSpPr>
          <p:nvPr>
            <p:ph type="title"/>
          </p:nvPr>
        </p:nvSpPr>
        <p:spPr/>
        <p:txBody>
          <a:bodyPr/>
          <a:lstStyle/>
          <a:p>
            <a:r>
              <a:rPr lang="en-US" dirty="1"/>
              <a:t>Duty Recovery Process</a:t>
            </a:r>
          </a:p>
        </p:txBody>
      </p:sp>
    </p:spTree>
    <p:extLst>
      <p:ext uri="{BB962C8B-B14F-4D97-AF65-F5344CB8AC3E}">
        <p14:creationId xmlns:p14="http://schemas.microsoft.com/office/powerpoint/2010/main" val="83880278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5" name="Content Placeholder 14"/>
          <p:cNvSpPr>
            <a:spLocks noGrp="1"/>
          </p:cNvSpPr>
          <p:nvPr>
            <p:ph idx="1"/>
          </p:nvPr>
        </p:nvSpPr>
        <p:spPr>
          <a:xfrm>
            <a:off x="762000" y="1371600"/>
            <a:ext cx="7620000" cy="4038601"/>
          </a:xfrm>
        </p:spPr>
        <p:txBody>
          <a:bodyPr>
            <a:noAutofit/>
          </a:bodyPr>
          <a:lstStyle/>
          <a:p>
            <a:r>
              <a:rPr lang="en-US" dirty="1"/>
              <a:t>Individual B2 refund</a:t>
            </a:r>
          </a:p>
          <a:p>
            <a:pPr lvl="1"/>
            <a:r>
              <a:rPr lang="en-US" dirty="1"/>
              <a:t>Varies by region</a:t>
            </a:r>
          </a:p>
          <a:p>
            <a:pPr lvl="1"/>
            <a:r>
              <a:rPr lang="en-US" dirty="1"/>
              <a:t>Current processing timelines 3-9 months</a:t>
            </a:r>
          </a:p>
          <a:p>
            <a:r>
              <a:rPr lang="en-US" dirty="1"/>
              <a:t>Blanket B2 refund</a:t>
            </a:r>
          </a:p>
          <a:p>
            <a:pPr lvl="1"/>
            <a:r>
              <a:rPr lang="en-US" dirty="1"/>
              <a:t>Applications – 3 to 6+ months</a:t>
            </a:r>
          </a:p>
          <a:p>
            <a:pPr lvl="1"/>
            <a:r>
              <a:rPr lang="en-US" dirty="1"/>
              <a:t>B2s – 3 to 4 months</a:t>
            </a:r>
          </a:p>
          <a:p>
            <a:r>
              <a:rPr lang="en-US" dirty="1"/>
              <a:t>Drawback K32 refund</a:t>
            </a:r>
          </a:p>
          <a:p>
            <a:pPr lvl="1"/>
            <a:r>
              <a:rPr lang="en-US" dirty="1"/>
              <a:t>Varies by region</a:t>
            </a:r>
          </a:p>
          <a:p>
            <a:pPr lvl="1"/>
            <a:r>
              <a:rPr lang="en-US" dirty="1"/>
              <a:t>Minimum 3 months</a:t>
            </a:r>
          </a:p>
          <a:p>
            <a:r>
              <a:rPr lang="en-US" dirty="1"/>
              <a:t>Obtaining refunds</a:t>
            </a:r>
          </a:p>
          <a:p>
            <a:pPr lvl="1"/>
            <a:r>
              <a:rPr lang="en-US" dirty="1"/>
              <a:t>Most are processed as an offset (Accounts Receivable Ledger)</a:t>
            </a:r>
          </a:p>
          <a:p>
            <a:pPr lvl="1"/>
            <a:r>
              <a:rPr lang="en-US" dirty="1"/>
              <a:t>May be able to obtain a refund check</a:t>
            </a:r>
          </a:p>
          <a:p>
            <a:pPr marL="254000" lvl="1" indent="0">
              <a:buNone/>
            </a:pPr>
            <a:endParaRPr lang="en-US"/>
          </a:p>
          <a:p>
            <a:pPr marL="0" indent="0">
              <a:lnSpc>
                <a:spcPct val="130000"/>
              </a:lnSpc>
              <a:buNone/>
            </a:pPr>
            <a:endParaRPr lang="en-US" sz="1400"/>
          </a:p>
        </p:txBody>
      </p:sp>
      <p:sp>
        <p:nvSpPr>
          <p:cNvPr id="3" name="Title 2"/>
          <p:cNvSpPr>
            <a:spLocks noGrp="1"/>
          </p:cNvSpPr>
          <p:nvPr>
            <p:ph type="title"/>
          </p:nvPr>
        </p:nvSpPr>
        <p:spPr/>
        <p:txBody>
          <a:bodyPr/>
          <a:lstStyle/>
          <a:p>
            <a:r>
              <a:rPr lang="en-US" dirty="1"/>
              <a:t>Duty Recovery Processing Time (CBSA)</a:t>
            </a:r>
          </a:p>
        </p:txBody>
      </p:sp>
    </p:spTree>
    <p:extLst>
      <p:ext uri="{BB962C8B-B14F-4D97-AF65-F5344CB8AC3E}">
        <p14:creationId xmlns:p14="http://schemas.microsoft.com/office/powerpoint/2010/main" val="100520774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6386" name="Rectangle 10"/>
          <p:cNvSpPr>
            <a:spLocks noGrp="1" noChangeArrowheads="1"/>
          </p:cNvSpPr>
          <p:nvPr>
            <p:ph type="title"/>
          </p:nvPr>
        </p:nvSpPr>
        <p:spPr>
          <a:xfrm>
            <a:off x="685800" y="609600"/>
            <a:ext cx="8229600" cy="1209675"/>
          </a:xfrm>
        </p:spPr>
        <p:txBody>
          <a:bodyPr/>
          <a:lstStyle/>
          <a:p>
            <a:pPr eaLnBrk="1" hangingPunct="1"/>
            <a:r>
              <a:rPr lang="en-US" dirty="1">
                <a:ea typeface="ＭＳ Ｐゴシック" pitchFamily="34" charset="-128"/>
                <a:cs typeface="Arial" charset="0"/>
              </a:rPr>
              <a:t>CBSA vs. CBP – The Differences</a:t>
            </a:r>
          </a:p>
        </p:txBody>
      </p:sp>
      <p:sp>
        <p:nvSpPr>
          <p:cNvPr id="16387" name="Rectangle 11"/>
          <p:cNvSpPr>
            <a:spLocks noGrp="1" noChangeArrowheads="1"/>
          </p:cNvSpPr>
          <p:nvPr>
            <p:ph idx="1"/>
          </p:nvPr>
        </p:nvSpPr>
        <p:spPr>
          <a:xfrm>
            <a:off x="685800" y="1600200"/>
            <a:ext cx="8229600" cy="4311650"/>
          </a:xfrm>
        </p:spPr>
        <p:txBody>
          <a:bodyPr>
            <a:normAutofit/>
          </a:bodyPr>
          <a:lstStyle/>
          <a:p>
            <a:pPr eaLnBrk="1" hangingPunct="1"/>
            <a:r>
              <a:rPr lang="en-US" b="1" dirty="1">
                <a:ea typeface="ＭＳ Ｐゴシック" pitchFamily="34" charset="-128"/>
                <a:cs typeface="Arial" charset="0"/>
              </a:rPr>
              <a:t>What is different between the two organizations?</a:t>
            </a:r>
          </a:p>
          <a:p>
            <a:pPr eaLnBrk="1" hangingPunct="1"/>
            <a:r>
              <a:rPr lang="en-US" dirty="1">
                <a:ea typeface="ＭＳ Ｐゴシック" pitchFamily="34" charset="-128"/>
                <a:cs typeface="Arial" charset="0"/>
              </a:rPr>
              <a:t>Fewer rulings in Canada; optional publication</a:t>
            </a:r>
          </a:p>
          <a:p>
            <a:pPr eaLnBrk="1" hangingPunct="1"/>
            <a:r>
              <a:rPr lang="en-US" dirty="1">
                <a:ea typeface="ＭＳ Ｐゴシック" pitchFamily="34" charset="-128"/>
                <a:cs typeface="Arial" charset="0"/>
              </a:rPr>
              <a:t>HS classification and country specific interpretations</a:t>
            </a:r>
            <a:endParaRPr lang="en-US" b="1" u="sng">
              <a:ea typeface="ＭＳ Ｐゴシック" pitchFamily="34" charset="-128"/>
              <a:cs typeface="Arial" charset="0"/>
            </a:endParaRPr>
          </a:p>
          <a:p>
            <a:pPr eaLnBrk="1" hangingPunct="1"/>
            <a:r>
              <a:rPr lang="en-US" dirty="1">
                <a:ea typeface="ＭＳ Ｐゴシック" pitchFamily="34" charset="-128"/>
                <a:cs typeface="Arial" charset="0"/>
              </a:rPr>
              <a:t>Regional offices vs. Centers of Excellence</a:t>
            </a:r>
          </a:p>
          <a:p>
            <a:pPr eaLnBrk="1" hangingPunct="1"/>
            <a:r>
              <a:rPr lang="en-US" dirty="1">
                <a:ea typeface="ＭＳ Ｐゴシック" pitchFamily="34" charset="-128"/>
                <a:cs typeface="Arial" charset="0"/>
              </a:rPr>
              <a:t>90 day Reason to Believe period vs. Reconciliation program</a:t>
            </a:r>
          </a:p>
          <a:p>
            <a:pPr eaLnBrk="1" hangingPunct="1"/>
            <a:r>
              <a:rPr lang="en-US" dirty="1">
                <a:ea typeface="ＭＳ Ｐゴシック" pitchFamily="34" charset="-128"/>
                <a:cs typeface="Arial" charset="0"/>
              </a:rPr>
              <a:t>4 year adjustment period vs. Liquidation process</a:t>
            </a:r>
          </a:p>
          <a:p>
            <a:pPr eaLnBrk="1" hangingPunct="1"/>
            <a:r>
              <a:rPr lang="en-US" dirty="1">
                <a:ea typeface="ＭＳ Ｐゴシック" pitchFamily="34" charset="-128"/>
                <a:cs typeface="Arial" charset="0"/>
              </a:rPr>
              <a:t>Terminology</a:t>
            </a:r>
          </a:p>
          <a:p>
            <a:pPr lvl="1"/>
            <a:r>
              <a:rPr lang="en-US" dirty="1">
                <a:ea typeface="ＭＳ Ｐゴシック" pitchFamily="34" charset="-128"/>
                <a:cs typeface="Arial" charset="0"/>
              </a:rPr>
              <a:t>B3 vs. 7501</a:t>
            </a:r>
          </a:p>
          <a:p>
            <a:pPr lvl="1"/>
            <a:r>
              <a:rPr lang="en-US" dirty="1">
                <a:ea typeface="ＭＳ Ｐゴシック" pitchFamily="34" charset="-128"/>
                <a:cs typeface="Arial" charset="0"/>
              </a:rPr>
              <a:t>HS classification vs. HTSUS</a:t>
            </a:r>
          </a:p>
          <a:p>
            <a:r>
              <a:rPr lang="en-US" dirty="1">
                <a:ea typeface="ＭＳ Ｐゴシック" pitchFamily="34" charset="-128"/>
                <a:cs typeface="Arial" charset="0"/>
              </a:rPr>
              <a:t>Marking requirements</a:t>
            </a:r>
          </a:p>
          <a:p>
            <a:r>
              <a:rPr lang="en-US" dirty="1">
                <a:ea typeface="ＭＳ Ｐゴシック" pitchFamily="34" charset="-128"/>
                <a:cs typeface="Arial" charset="0"/>
              </a:rPr>
              <a:t>Penalty regime</a:t>
            </a:r>
          </a:p>
          <a:p>
            <a:r>
              <a:rPr lang="en-US" dirty="1">
                <a:ea typeface="ＭＳ Ｐゴシック" pitchFamily="34" charset="-128"/>
                <a:cs typeface="Arial" charset="0"/>
              </a:rPr>
              <a:t>Purchaser in Canada and Sales for Export to Canada vs. First Sale Rule</a:t>
            </a:r>
          </a:p>
          <a:p>
            <a:endParaRPr lang="en-US">
              <a:ea typeface="ＭＳ Ｐゴシック" pitchFamily="34" charset="-128"/>
              <a:cs typeface="Arial" charset="0"/>
            </a:endParaRPr>
          </a:p>
        </p:txBody>
      </p:sp>
    </p:spTree>
    <p:extLst>
      <p:ext uri="{BB962C8B-B14F-4D97-AF65-F5344CB8AC3E}">
        <p14:creationId xmlns:p14="http://schemas.microsoft.com/office/powerpoint/2010/main" val="88034919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6386" name="Rectangle 10"/>
          <p:cNvSpPr>
            <a:spLocks noGrp="1" noChangeArrowheads="1"/>
          </p:cNvSpPr>
          <p:nvPr>
            <p:ph type="title"/>
          </p:nvPr>
        </p:nvSpPr>
        <p:spPr>
          <a:xfrm>
            <a:off x="762000" y="609600"/>
            <a:ext cx="8229600" cy="1209675"/>
          </a:xfrm>
        </p:spPr>
        <p:txBody>
          <a:bodyPr/>
          <a:lstStyle/>
          <a:p>
            <a:pPr eaLnBrk="1" hangingPunct="1"/>
            <a:r>
              <a:rPr lang="en-US" dirty="1">
                <a:ea typeface="ＭＳ Ｐゴシック" pitchFamily="34" charset="-128"/>
                <a:cs typeface="Arial" charset="0"/>
              </a:rPr>
              <a:t>CBSA vs. CBP – the Similarities</a:t>
            </a:r>
          </a:p>
        </p:txBody>
      </p:sp>
      <p:sp>
        <p:nvSpPr>
          <p:cNvPr id="16387" name="Rectangle 11"/>
          <p:cNvSpPr>
            <a:spLocks noGrp="1" noChangeArrowheads="1"/>
          </p:cNvSpPr>
          <p:nvPr>
            <p:ph idx="1"/>
          </p:nvPr>
        </p:nvSpPr>
        <p:spPr>
          <a:xfrm>
            <a:off x="762000" y="1790922"/>
            <a:ext cx="8229600" cy="4311650"/>
          </a:xfrm>
        </p:spPr>
        <p:txBody>
          <a:bodyPr/>
          <a:lstStyle/>
          <a:p>
            <a:pPr eaLnBrk="1" hangingPunct="1"/>
            <a:r>
              <a:rPr lang="en-US" dirty="1">
                <a:ea typeface="ＭＳ Ｐゴシック" pitchFamily="34" charset="-128"/>
                <a:cs typeface="Arial" charset="0"/>
              </a:rPr>
              <a:t>Formal binding ruling system</a:t>
            </a:r>
          </a:p>
          <a:p>
            <a:pPr eaLnBrk="1" hangingPunct="1"/>
            <a:r>
              <a:rPr lang="en-US" dirty="1">
                <a:ea typeface="ＭＳ Ｐゴシック" pitchFamily="34" charset="-128"/>
                <a:cs typeface="Arial" charset="0"/>
              </a:rPr>
              <a:t>Partners in Protection (“PIP”) and Customs-Trade Partnership Against Terrorism (“C-TPAT”) mirrored</a:t>
            </a:r>
          </a:p>
          <a:p>
            <a:pPr eaLnBrk="1" hangingPunct="1"/>
            <a:r>
              <a:rPr lang="en-US" dirty="1">
                <a:ea typeface="ＭＳ Ｐゴシック" pitchFamily="34" charset="-128"/>
                <a:cs typeface="Arial" charset="0"/>
              </a:rPr>
              <a:t>HS classification to the 6</a:t>
            </a:r>
            <a:r>
              <a:rPr lang="en-US" baseline="30000" dirty="1">
                <a:ea typeface="ＭＳ Ｐゴシック" pitchFamily="34" charset="-128"/>
                <a:cs typeface="Arial" charset="0"/>
              </a:rPr>
              <a:t>th</a:t>
            </a:r>
            <a:r>
              <a:rPr lang="en-US" dirty="1">
                <a:ea typeface="ＭＳ Ｐゴシック" pitchFamily="34" charset="-128"/>
                <a:cs typeface="Arial" charset="0"/>
              </a:rPr>
              <a:t> digit</a:t>
            </a:r>
          </a:p>
          <a:p>
            <a:pPr eaLnBrk="1" hangingPunct="1"/>
            <a:r>
              <a:rPr lang="en-US" dirty="1">
                <a:ea typeface="ＭＳ Ｐゴシック" pitchFamily="34" charset="-128"/>
                <a:cs typeface="Arial" charset="0"/>
              </a:rPr>
              <a:t>Valuation rules</a:t>
            </a:r>
          </a:p>
          <a:p>
            <a:pPr eaLnBrk="1" hangingPunct="1"/>
            <a:r>
              <a:rPr lang="en-US" dirty="1">
                <a:ea typeface="ＭＳ Ｐゴシック" pitchFamily="34" charset="-128"/>
                <a:cs typeface="Arial" charset="0"/>
              </a:rPr>
              <a:t>Voluntary Disclosure vs. Prior Disclosure</a:t>
            </a:r>
          </a:p>
          <a:p>
            <a:pPr eaLnBrk="1" hangingPunct="1"/>
            <a:r>
              <a:rPr lang="en-US" dirty="1">
                <a:ea typeface="ＭＳ Ｐゴシック" pitchFamily="34" charset="-128"/>
                <a:cs typeface="Arial" charset="0"/>
              </a:rPr>
              <a:t>General Preferential Tariff (“GPT”) vs. Generalized System of Preferences (“GSP”)</a:t>
            </a:r>
          </a:p>
          <a:p>
            <a:pPr eaLnBrk="1" hangingPunct="1"/>
            <a:r>
              <a:rPr lang="en-US" dirty="1">
                <a:ea typeface="ＭＳ Ｐゴシック" pitchFamily="34" charset="-128"/>
                <a:cs typeface="Arial" charset="0"/>
              </a:rPr>
              <a:t>Participating Government Agencies (“PGA”)</a:t>
            </a:r>
          </a:p>
        </p:txBody>
      </p:sp>
    </p:spTree>
    <p:extLst>
      <p:ext uri="{BB962C8B-B14F-4D97-AF65-F5344CB8AC3E}">
        <p14:creationId xmlns:p14="http://schemas.microsoft.com/office/powerpoint/2010/main" val="356713016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p:txBody>
          <a:bodyPr/>
          <a:lstStyle/>
          <a:p>
            <a:r>
              <a:rPr lang="en-US" dirty="1" smtClean="0"/>
              <a:t>SANCTIONS, ANTI-CORRUPTION, BRIBERY, &amp; EXPORT CONTROLS</a:t>
            </a:r>
            <a:endParaRPr lang="en-US"/>
          </a:p>
        </p:txBody>
      </p:sp>
      <p:sp>
        <p:nvSpPr>
          <p:cNvPr id="4" name="Slide Number Placeholder 3"/>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66543471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p:txBody>
          <a:bodyPr/>
          <a:lstStyle/>
          <a:p>
            <a:r>
              <a:rPr lang="en-US" dirty="1" smtClean="0"/>
              <a:t>ECONOMIC SANCTIONS</a:t>
            </a:r>
            <a:endParaRPr lang="en-US"/>
          </a:p>
        </p:txBody>
      </p:sp>
      <p:sp>
        <p:nvSpPr>
          <p:cNvPr id="4" name="Slide Number Placeholder 3"/>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33321959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Economic Sanctions - Introduction</a:t>
            </a:r>
            <a:endParaRPr lang="en-US"/>
          </a:p>
        </p:txBody>
      </p:sp>
      <p:sp>
        <p:nvSpPr>
          <p:cNvPr id="7" name="Content Placeholder 3"/>
          <p:cNvSpPr>
            <a:spLocks noGrp="1"/>
          </p:cNvSpPr>
          <p:nvPr>
            <p:ph sz="half" idx="1"/>
          </p:nvPr>
        </p:nvSpPr>
        <p:spPr/>
        <p:txBody>
          <a:bodyPr>
            <a:normAutofit/>
          </a:bodyPr>
          <a:lstStyle/>
          <a:p>
            <a:r>
              <a:rPr lang="en-US" dirty="1" smtClean="0"/>
              <a:t>Canadian sanctions laws apply to all individuals in businesses in Canada and all Canadian citizens and Canadian-incorporated businesses operating outside Canada</a:t>
            </a:r>
          </a:p>
          <a:p>
            <a:r>
              <a:rPr lang="en-US" dirty="1" smtClean="0"/>
              <a:t>Sanctions prohibit dealings with designated persons, jurisdictions, or within specific sectors of certain foreign jurisdictions</a:t>
            </a:r>
          </a:p>
          <a:p>
            <a:r>
              <a:rPr lang="en-US" dirty="1" smtClean="0"/>
              <a:t>Sanctions impose screening, reporting and asset-freezing measures on regulated financial institutions and other businesses</a:t>
            </a:r>
          </a:p>
          <a:p>
            <a:r>
              <a:rPr lang="en-US" dirty="1" smtClean="0"/>
              <a:t>The </a:t>
            </a:r>
            <a:r>
              <a:rPr lang="en-US" i="1" dirty="1" smtClean="0"/>
              <a:t>Criminal Code </a:t>
            </a:r>
            <a:r>
              <a:rPr lang="en-US" dirty="1" smtClean="0"/>
              <a:t>of </a:t>
            </a:r>
            <a:r>
              <a:rPr lang="en-US" dirty="1"/>
              <a:t>Canada </a:t>
            </a:r>
            <a:r>
              <a:rPr lang="en-US" dirty="1" smtClean="0"/>
              <a:t>prohibits </a:t>
            </a:r>
            <a:r>
              <a:rPr lang="en-US" dirty="1"/>
              <a:t>dealing in property of terrorist groups and entities identified in the </a:t>
            </a:r>
            <a:r>
              <a:rPr lang="en-US" i="1" dirty="1"/>
              <a:t>Regulations Establishing a List of Entities</a:t>
            </a:r>
            <a:endParaRPr lang="en-US"/>
          </a:p>
          <a:p>
            <a:pPr marL="0" indent="0">
              <a:buNone/>
            </a:pPr>
            <a:endParaRPr lang="en-US"/>
          </a:p>
          <a:p>
            <a:endParaRPr lang="en-US" smtClean="0"/>
          </a:p>
          <a:p>
            <a:endParaRPr lang="en-US"/>
          </a:p>
          <a:p>
            <a:pPr marL="0" indent="0">
              <a:buNone/>
            </a:pPr>
            <a:endParaRPr lang="en-US"/>
          </a:p>
        </p:txBody>
      </p:sp>
      <p:sp>
        <p:nvSpPr>
          <p:cNvPr id="2" name="Slide Number Placeholder 1"/>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168598095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Economic Sanctions – United Nations Act</a:t>
            </a:r>
            <a:endParaRPr lang="en-US"/>
          </a:p>
        </p:txBody>
      </p:sp>
      <p:sp>
        <p:nvSpPr>
          <p:cNvPr id="7" name="Content Placeholder 3"/>
          <p:cNvSpPr>
            <a:spLocks noGrp="1"/>
          </p:cNvSpPr>
          <p:nvPr>
            <p:ph sz="half" idx="1"/>
          </p:nvPr>
        </p:nvSpPr>
        <p:spPr/>
        <p:txBody>
          <a:bodyPr>
            <a:normAutofit fontScale="92500" lnSpcReduction="10000"/>
          </a:bodyPr>
          <a:lstStyle/>
          <a:p>
            <a:r>
              <a:rPr lang="en-US" dirty="1" smtClean="0"/>
              <a:t>Enacts sanctions adopted by the UN Security Council</a:t>
            </a:r>
          </a:p>
          <a:p>
            <a:r>
              <a:rPr lang="en-US" dirty="1" smtClean="0"/>
              <a:t>Countries with sanctions enacted by </a:t>
            </a:r>
            <a:r>
              <a:rPr lang="en-US" i="1" dirty="1" smtClean="0"/>
              <a:t>United Nations Act</a:t>
            </a:r>
            <a:r>
              <a:rPr lang="en-US" dirty="1" smtClean="0"/>
              <a:t>:</a:t>
            </a:r>
          </a:p>
          <a:p>
            <a:pPr lvl="1"/>
            <a:r>
              <a:rPr lang="en-US" dirty="1" smtClean="0"/>
              <a:t>Central African Republic</a:t>
            </a:r>
          </a:p>
          <a:p>
            <a:pPr lvl="1"/>
            <a:r>
              <a:rPr lang="en-US" dirty="1" smtClean="0"/>
              <a:t>Democratic Republic of Cong</a:t>
            </a:r>
          </a:p>
          <a:p>
            <a:pPr lvl="1"/>
            <a:r>
              <a:rPr lang="en-US" dirty="1" smtClean="0"/>
              <a:t>Eritrea</a:t>
            </a:r>
          </a:p>
          <a:p>
            <a:pPr lvl="1"/>
            <a:r>
              <a:rPr lang="en-US" dirty="1" smtClean="0"/>
              <a:t>Lebanon</a:t>
            </a:r>
          </a:p>
          <a:p>
            <a:pPr lvl="1"/>
            <a:r>
              <a:rPr lang="en-US" dirty="1" smtClean="0"/>
              <a:t>Iran</a:t>
            </a:r>
          </a:p>
          <a:p>
            <a:pPr lvl="1"/>
            <a:r>
              <a:rPr lang="en-US" dirty="1" smtClean="0"/>
              <a:t>Iraq</a:t>
            </a:r>
          </a:p>
          <a:p>
            <a:pPr lvl="1"/>
            <a:r>
              <a:rPr lang="en-US" dirty="1" smtClean="0"/>
              <a:t>Mali</a:t>
            </a:r>
          </a:p>
          <a:p>
            <a:pPr lvl="1"/>
            <a:r>
              <a:rPr lang="en-US" dirty="1" smtClean="0"/>
              <a:t>Libya</a:t>
            </a:r>
          </a:p>
          <a:p>
            <a:pPr lvl="1"/>
            <a:r>
              <a:rPr lang="en-US" dirty="1" smtClean="0"/>
              <a:t>North Korea</a:t>
            </a:r>
          </a:p>
          <a:p>
            <a:pPr lvl="1"/>
            <a:r>
              <a:rPr lang="en-US" dirty="1" smtClean="0"/>
              <a:t>Somalia</a:t>
            </a:r>
          </a:p>
          <a:p>
            <a:pPr lvl="1"/>
            <a:r>
              <a:rPr lang="en-US" dirty="1" smtClean="0"/>
              <a:t>South Sudan</a:t>
            </a:r>
          </a:p>
          <a:p>
            <a:pPr lvl="1"/>
            <a:r>
              <a:rPr lang="en-US" dirty="1" smtClean="0"/>
              <a:t>Sudan</a:t>
            </a:r>
          </a:p>
          <a:p>
            <a:pPr lvl="1"/>
            <a:r>
              <a:rPr lang="en-US" dirty="1" smtClean="0"/>
              <a:t>Yemen</a:t>
            </a:r>
          </a:p>
          <a:p>
            <a:pPr lvl="1"/>
            <a:r>
              <a:rPr lang="en-US" dirty="1" smtClean="0"/>
              <a:t>Also Al-Qaeda and Taliban</a:t>
            </a:r>
          </a:p>
          <a:p>
            <a:pPr lvl="1"/>
            <a:endParaRPr lang="en-US"/>
          </a:p>
          <a:p>
            <a:pPr marL="0" indent="0">
              <a:buNone/>
            </a:pPr>
            <a:endParaRPr lang="en-US"/>
          </a:p>
        </p:txBody>
      </p:sp>
      <p:sp>
        <p:nvSpPr>
          <p:cNvPr id="2" name="Slide Number Placeholder 1"/>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321874437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Economic Sanctions – Special Economic Measures Act</a:t>
            </a:r>
            <a:endParaRPr lang="en-US"/>
          </a:p>
        </p:txBody>
      </p:sp>
      <p:sp>
        <p:nvSpPr>
          <p:cNvPr id="7" name="Content Placeholder 3"/>
          <p:cNvSpPr>
            <a:spLocks noGrp="1"/>
          </p:cNvSpPr>
          <p:nvPr>
            <p:ph sz="half" idx="1"/>
          </p:nvPr>
        </p:nvSpPr>
        <p:spPr/>
        <p:txBody>
          <a:bodyPr>
            <a:normAutofit/>
          </a:bodyPr>
          <a:lstStyle/>
          <a:p>
            <a:r>
              <a:rPr lang="en-US" dirty="1" smtClean="0"/>
              <a:t>Canada has authority under </a:t>
            </a:r>
            <a:r>
              <a:rPr lang="en-US" i="1" dirty="1" smtClean="0"/>
              <a:t>SEMA</a:t>
            </a:r>
            <a:r>
              <a:rPr lang="en-US" dirty="1" smtClean="0"/>
              <a:t> to impose sanctions on foreign jurisdictions and persons where there is thought to be a “grave breach of international peace and security” that is likely to result in a serious international crisis.</a:t>
            </a:r>
          </a:p>
          <a:p>
            <a:r>
              <a:rPr lang="en-US" dirty="1" smtClean="0"/>
              <a:t>Countries with sanctions under </a:t>
            </a:r>
            <a:r>
              <a:rPr lang="en-US" i="1" dirty="1" smtClean="0"/>
              <a:t>SEMA</a:t>
            </a:r>
          </a:p>
          <a:p>
            <a:pPr lvl="1"/>
            <a:r>
              <a:rPr lang="en-US" dirty="1" smtClean="0"/>
              <a:t>Myanmar (Burma)</a:t>
            </a:r>
          </a:p>
          <a:p>
            <a:pPr lvl="1"/>
            <a:r>
              <a:rPr lang="en-US" dirty="1" smtClean="0"/>
              <a:t>Iran</a:t>
            </a:r>
          </a:p>
          <a:p>
            <a:pPr lvl="1"/>
            <a:r>
              <a:rPr lang="en-US" dirty="1" smtClean="0"/>
              <a:t>North Korea</a:t>
            </a:r>
          </a:p>
          <a:p>
            <a:pPr lvl="1"/>
            <a:r>
              <a:rPr lang="en-US" dirty="1" smtClean="0"/>
              <a:t>Russia</a:t>
            </a:r>
          </a:p>
          <a:p>
            <a:pPr lvl="1"/>
            <a:r>
              <a:rPr lang="en-US" dirty="1" smtClean="0"/>
              <a:t>Venezuela</a:t>
            </a:r>
          </a:p>
          <a:p>
            <a:pPr lvl="1"/>
            <a:r>
              <a:rPr lang="en-US" dirty="1" smtClean="0"/>
              <a:t>South Sudan</a:t>
            </a:r>
          </a:p>
          <a:p>
            <a:pPr lvl="1"/>
            <a:r>
              <a:rPr lang="en-US" dirty="1" smtClean="0"/>
              <a:t>Syria</a:t>
            </a:r>
          </a:p>
          <a:p>
            <a:pPr lvl="1"/>
            <a:r>
              <a:rPr lang="en-US" dirty="1" smtClean="0"/>
              <a:t>Ukraine</a:t>
            </a:r>
          </a:p>
          <a:p>
            <a:pPr lvl="1"/>
            <a:r>
              <a:rPr lang="en-US" dirty="1" smtClean="0"/>
              <a:t>Zimbabwe</a:t>
            </a:r>
          </a:p>
          <a:p>
            <a:pPr lvl="1"/>
            <a:r>
              <a:rPr lang="en-US" dirty="1" smtClean="0"/>
              <a:t>Libya</a:t>
            </a:r>
          </a:p>
          <a:p>
            <a:endParaRPr lang="en-US" smtClean="0"/>
          </a:p>
          <a:p>
            <a:pPr lvl="1"/>
            <a:endParaRPr lang="en-US" smtClean="0"/>
          </a:p>
          <a:p>
            <a:endParaRPr lang="en-US"/>
          </a:p>
          <a:p>
            <a:pPr lvl="1"/>
            <a:endParaRPr lang="en-US"/>
          </a:p>
          <a:p>
            <a:pPr marL="0" indent="0">
              <a:buNone/>
            </a:pPr>
            <a:endParaRPr lang="en-US"/>
          </a:p>
        </p:txBody>
      </p:sp>
      <p:sp>
        <p:nvSpPr>
          <p:cNvPr id="2" name="Slide Number Placeholder 1"/>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172429122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Economic Sanctions – Freezing Assets of Corrupt Officials Act</a:t>
            </a:r>
            <a:endParaRPr lang="en-US"/>
          </a:p>
        </p:txBody>
      </p:sp>
      <p:sp>
        <p:nvSpPr>
          <p:cNvPr id="7" name="Content Placeholder 3"/>
          <p:cNvSpPr>
            <a:spLocks noGrp="1"/>
          </p:cNvSpPr>
          <p:nvPr>
            <p:ph sz="half" idx="1"/>
          </p:nvPr>
        </p:nvSpPr>
        <p:spPr/>
        <p:txBody>
          <a:bodyPr>
            <a:normAutofit/>
          </a:bodyPr>
          <a:lstStyle/>
          <a:p>
            <a:r>
              <a:rPr lang="en-US" dirty="1" smtClean="0"/>
              <a:t>Permits the Government of Canada to order property in Canada of a “politically exposed foreign person” be frozen.</a:t>
            </a:r>
          </a:p>
          <a:p>
            <a:r>
              <a:rPr lang="en-US" dirty="1" smtClean="0"/>
              <a:t>Regulations under the </a:t>
            </a:r>
            <a:r>
              <a:rPr lang="en-US" i="1" dirty="1" smtClean="0"/>
              <a:t>FACFO</a:t>
            </a:r>
            <a:r>
              <a:rPr lang="en-US" dirty="1" smtClean="0"/>
              <a:t> Act have been ordered against individuals associated with former regimes in Ukraine and Tunisia</a:t>
            </a:r>
          </a:p>
          <a:p>
            <a:pPr lvl="1"/>
            <a:endParaRPr lang="en-US" smtClean="0"/>
          </a:p>
          <a:p>
            <a:endParaRPr lang="en-US"/>
          </a:p>
          <a:p>
            <a:pPr lvl="1"/>
            <a:endParaRPr lang="en-US"/>
          </a:p>
          <a:p>
            <a:pPr marL="0" indent="0">
              <a:buNone/>
            </a:pPr>
            <a:endParaRPr lang="en-US"/>
          </a:p>
        </p:txBody>
      </p:sp>
      <p:sp>
        <p:nvSpPr>
          <p:cNvPr id="2" name="Slide Number Placeholder 1"/>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10513465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AD/CVD - Prohibited </a:t>
            </a:r>
            <a:r>
              <a:rPr lang="en-US" dirty="1" smtClean="0"/>
              <a:t>Subsidies</a:t>
            </a:r>
            <a:endParaRPr lang="en-US"/>
          </a:p>
        </p:txBody>
      </p:sp>
      <p:sp>
        <p:nvSpPr>
          <p:cNvPr id="3" name="Content Placeholder 2"/>
          <p:cNvSpPr>
            <a:spLocks noGrp="1"/>
          </p:cNvSpPr>
          <p:nvPr>
            <p:ph sz="half" idx="1"/>
          </p:nvPr>
        </p:nvSpPr>
        <p:spPr/>
        <p:txBody>
          <a:bodyPr/>
          <a:lstStyle/>
          <a:p>
            <a:r>
              <a:rPr lang="en-US" dirty="1"/>
              <a:t>Subsidies that require recipients to meet certain export targets or to use domestic goods instead of imported goods are </a:t>
            </a:r>
            <a:r>
              <a:rPr lang="en-US" b="1" dirty="1"/>
              <a:t>prohibited</a:t>
            </a:r>
            <a:endParaRPr lang="en-US"/>
          </a:p>
          <a:p>
            <a:r>
              <a:rPr lang="en-US" dirty="1" smtClean="0"/>
              <a:t>They </a:t>
            </a:r>
            <a:r>
              <a:rPr lang="en-US" dirty="1"/>
              <a:t>are specifically designed to distort international trade and are likely to hurt other countries</a:t>
            </a:r>
          </a:p>
          <a:p>
            <a:r>
              <a:rPr lang="en-US" dirty="1" smtClean="0"/>
              <a:t>Where </a:t>
            </a:r>
            <a:r>
              <a:rPr lang="en-US" dirty="1"/>
              <a:t>a subsidy is prohibited, countervailing duties can be imposed.</a:t>
            </a:r>
          </a:p>
          <a:p>
            <a:endParaRPr lang="en-US"/>
          </a:p>
          <a:p>
            <a:pPr marL="457155" lvl="1" indent="0">
              <a:buNone/>
            </a:pPr>
            <a:endParaRPr lang="en-US"/>
          </a:p>
          <a:p>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357885762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Economic Sanctions – Justice for Victims of Corrupt Foreign Officials Act (Magnitsky Act)</a:t>
            </a:r>
            <a:endParaRPr lang="en-US"/>
          </a:p>
        </p:txBody>
      </p:sp>
      <p:sp>
        <p:nvSpPr>
          <p:cNvPr id="7" name="Content Placeholder 3"/>
          <p:cNvSpPr>
            <a:spLocks noGrp="1"/>
          </p:cNvSpPr>
          <p:nvPr>
            <p:ph sz="half" idx="1"/>
          </p:nvPr>
        </p:nvSpPr>
        <p:spPr/>
        <p:txBody>
          <a:bodyPr>
            <a:normAutofit/>
          </a:bodyPr>
          <a:lstStyle/>
          <a:p>
            <a:r>
              <a:rPr lang="en-US" dirty="1" smtClean="0"/>
              <a:t>Refers to Sergei Magnitsky, a tax lawyer who died in Russian prison after alleging large scale corrupt acts by Russian state</a:t>
            </a:r>
          </a:p>
          <a:p>
            <a:r>
              <a:rPr lang="en-US" dirty="1" smtClean="0"/>
              <a:t>Introduced in October 2017 to authorize Canada to designate foreign nationals complicit in violations of human rights</a:t>
            </a:r>
          </a:p>
          <a:p>
            <a:r>
              <a:rPr lang="en-US" dirty="1" smtClean="0"/>
              <a:t>Designation under this Act may apply to foreign nationals or public officials who are responsible for or complicit in acts of “significant corruption”</a:t>
            </a:r>
            <a:endParaRPr lang="en-US"/>
          </a:p>
          <a:p>
            <a:endParaRPr lang="en-US" smtClean="0"/>
          </a:p>
          <a:p>
            <a:pPr lvl="1"/>
            <a:endParaRPr lang="en-US" smtClean="0"/>
          </a:p>
          <a:p>
            <a:endParaRPr lang="en-US"/>
          </a:p>
          <a:p>
            <a:pPr lvl="1"/>
            <a:endParaRPr lang="en-US"/>
          </a:p>
          <a:p>
            <a:pPr marL="0" indent="0">
              <a:buNone/>
            </a:pPr>
            <a:endParaRPr lang="en-US"/>
          </a:p>
        </p:txBody>
      </p:sp>
      <p:sp>
        <p:nvSpPr>
          <p:cNvPr id="2" name="Slide Number Placeholder 1"/>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55989080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Economic Sanctions - Dealing with Designated Persons</a:t>
            </a:r>
            <a:endParaRPr lang="en-US"/>
          </a:p>
        </p:txBody>
      </p:sp>
      <p:sp>
        <p:nvSpPr>
          <p:cNvPr id="7" name="Content Placeholder 3"/>
          <p:cNvSpPr>
            <a:spLocks noGrp="1"/>
          </p:cNvSpPr>
          <p:nvPr>
            <p:ph sz="half" idx="1"/>
          </p:nvPr>
        </p:nvSpPr>
        <p:spPr/>
        <p:txBody>
          <a:bodyPr>
            <a:normAutofit/>
          </a:bodyPr>
          <a:lstStyle/>
          <a:p>
            <a:r>
              <a:rPr lang="en-US" dirty="1" smtClean="0"/>
              <a:t>It is prohibited for any person in Canada or Canadian outside Canada to:</a:t>
            </a:r>
          </a:p>
          <a:p>
            <a:pPr lvl="1"/>
            <a:r>
              <a:rPr lang="en-US" dirty="1" smtClean="0"/>
              <a:t>Deal in any property that is owned, held or controlled by a designated person or by a person acting on behalf of a designated person</a:t>
            </a:r>
          </a:p>
          <a:p>
            <a:pPr lvl="1"/>
            <a:r>
              <a:rPr lang="en-US" dirty="1" smtClean="0"/>
              <a:t>Enter into or facilitate any transaction related to a dealing referred to above</a:t>
            </a:r>
          </a:p>
          <a:p>
            <a:pPr lvl="1"/>
            <a:r>
              <a:rPr lang="en-US" dirty="1" smtClean="0"/>
              <a:t>Provide any financial or related services in respect of a dealing referred to above</a:t>
            </a:r>
          </a:p>
          <a:p>
            <a:pPr lvl="1"/>
            <a:r>
              <a:rPr lang="en-US" dirty="1" smtClean="0"/>
              <a:t>Make available any goods, wherever situated, to a designated person or to a person acting on behalf of a designated person; or</a:t>
            </a:r>
          </a:p>
          <a:p>
            <a:pPr lvl="1"/>
            <a:r>
              <a:rPr lang="en-US" dirty="1" smtClean="0"/>
              <a:t>Provide any financial or related services to or for the benefit of a designated person</a:t>
            </a:r>
          </a:p>
          <a:p>
            <a:pPr lvl="1"/>
            <a:r>
              <a:rPr lang="en-US" dirty="1" smtClean="0"/>
              <a:t>Interpreted broadly and applies to most kinds of business dealing sand financial transactions with designated individuals and entities</a:t>
            </a:r>
            <a:endParaRPr lang="en-US"/>
          </a:p>
          <a:p>
            <a:endParaRPr lang="en-US" smtClean="0"/>
          </a:p>
          <a:p>
            <a:pPr lvl="1"/>
            <a:endParaRPr lang="en-US" smtClean="0"/>
          </a:p>
          <a:p>
            <a:endParaRPr lang="en-US"/>
          </a:p>
          <a:p>
            <a:pPr lvl="1"/>
            <a:endParaRPr lang="en-US"/>
          </a:p>
          <a:p>
            <a:pPr marL="0" indent="0">
              <a:buNone/>
            </a:pPr>
            <a:endParaRPr lang="en-US"/>
          </a:p>
        </p:txBody>
      </p:sp>
      <p:sp>
        <p:nvSpPr>
          <p:cNvPr id="2" name="Slide Number Placeholder 1"/>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322278949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Economic Sanctions - Canadian Jurisdiction</a:t>
            </a:r>
            <a:endParaRPr lang="en-US"/>
          </a:p>
        </p:txBody>
      </p:sp>
      <p:sp>
        <p:nvSpPr>
          <p:cNvPr id="7" name="Content Placeholder 3"/>
          <p:cNvSpPr>
            <a:spLocks noGrp="1"/>
          </p:cNvSpPr>
          <p:nvPr>
            <p:ph sz="half" idx="1"/>
          </p:nvPr>
        </p:nvSpPr>
        <p:spPr/>
        <p:txBody>
          <a:bodyPr>
            <a:normAutofit/>
          </a:bodyPr>
          <a:lstStyle/>
          <a:p>
            <a:r>
              <a:rPr lang="en-US" dirty="1" smtClean="0"/>
              <a:t>Requires a “Canadian jurisdictional nexus” for Canadian sanctions to apply</a:t>
            </a:r>
          </a:p>
          <a:p>
            <a:r>
              <a:rPr lang="en-US" dirty="1" smtClean="0"/>
              <a:t>“Any person in Canada or Canadian outside Canada”</a:t>
            </a:r>
          </a:p>
          <a:p>
            <a:r>
              <a:rPr lang="en-US" dirty="1" smtClean="0"/>
              <a:t>Canadian sanctions do not “follow the goods”</a:t>
            </a:r>
          </a:p>
          <a:p>
            <a:r>
              <a:rPr lang="en-US" dirty="1" smtClean="0"/>
              <a:t>No restrictions on transactions in Canadian currency outside Canada</a:t>
            </a:r>
          </a:p>
          <a:p>
            <a:r>
              <a:rPr lang="en-US" dirty="1" smtClean="0"/>
              <a:t>Foreign subsidiaries of Canadian parents not automatically subject to Canadian sanctions</a:t>
            </a:r>
          </a:p>
          <a:p>
            <a:r>
              <a:rPr lang="en-US" dirty="1" smtClean="0"/>
              <a:t>Canadian citizens working for non-Canadian companies may not be subject if working for employer.</a:t>
            </a:r>
          </a:p>
          <a:p>
            <a:endParaRPr lang="en-US"/>
          </a:p>
          <a:p>
            <a:endParaRPr lang="en-US" smtClean="0"/>
          </a:p>
          <a:p>
            <a:pPr lvl="1"/>
            <a:endParaRPr lang="en-US" smtClean="0"/>
          </a:p>
          <a:p>
            <a:endParaRPr lang="en-US"/>
          </a:p>
          <a:p>
            <a:pPr lvl="1"/>
            <a:endParaRPr lang="en-US"/>
          </a:p>
          <a:p>
            <a:pPr marL="0" indent="0">
              <a:buNone/>
            </a:pPr>
            <a:endParaRPr lang="en-US"/>
          </a:p>
        </p:txBody>
      </p:sp>
      <p:sp>
        <p:nvSpPr>
          <p:cNvPr id="2" name="Slide Number Placeholder 1"/>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344674883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Economic Sanctions – Foreign Extraterritorial Measures Act (FEMA)</a:t>
            </a:r>
          </a:p>
        </p:txBody>
      </p:sp>
      <p:sp>
        <p:nvSpPr>
          <p:cNvPr id="3" name="Content Placeholder 2"/>
          <p:cNvSpPr>
            <a:spLocks noGrp="1"/>
          </p:cNvSpPr>
          <p:nvPr>
            <p:ph sz="half" idx="1"/>
          </p:nvPr>
        </p:nvSpPr>
        <p:spPr/>
        <p:txBody>
          <a:bodyPr/>
          <a:lstStyle/>
          <a:p>
            <a:r>
              <a:rPr lang="en-US" dirty="1"/>
              <a:t>Allows the Attorney General to prohibit or restrict any foreign jurisdiction by a foreign tribunal that may adversely affect or is likely to adversely affect significant Canadian international trade interests</a:t>
            </a:r>
          </a:p>
          <a:p>
            <a:r>
              <a:rPr lang="en-US" dirty="1" smtClean="0"/>
              <a:t>Applies </a:t>
            </a:r>
            <a:r>
              <a:rPr lang="en-US" dirty="1"/>
              <a:t>to </a:t>
            </a:r>
            <a:r>
              <a:rPr lang="en-US" i="1" dirty="1"/>
              <a:t>Title III of Helms-Burton</a:t>
            </a:r>
            <a:r>
              <a:rPr lang="en-US" dirty="1"/>
              <a:t>, which allows the U.S. to sue Canadian companies “trafficking” in Cuban property seized in 1959</a:t>
            </a:r>
          </a:p>
          <a:p>
            <a:r>
              <a:rPr lang="en-US" dirty="1" smtClean="0"/>
              <a:t>No </a:t>
            </a:r>
            <a:r>
              <a:rPr lang="en-US" dirty="1"/>
              <a:t>judgment issued under </a:t>
            </a:r>
            <a:r>
              <a:rPr lang="en-US" i="1" dirty="1"/>
              <a:t>Title III of Helms-Burton</a:t>
            </a:r>
            <a:r>
              <a:rPr lang="en-US" dirty="1"/>
              <a:t> shall be recognized or enforced</a:t>
            </a:r>
          </a:p>
          <a:p>
            <a:r>
              <a:rPr lang="en-US" dirty="1" smtClean="0"/>
              <a:t>FEMA </a:t>
            </a:r>
            <a:r>
              <a:rPr lang="en-US" dirty="1"/>
              <a:t>allows Canadians to use Canadian courts to countersue the person who initiated action under </a:t>
            </a:r>
            <a:r>
              <a:rPr lang="en-US" i="1" dirty="1"/>
              <a:t>Title III of Helms-Burton</a:t>
            </a:r>
          </a:p>
          <a:p>
            <a:endParaRPr lang="en-US"/>
          </a:p>
          <a:p>
            <a:endParaRPr lang="en-US"/>
          </a:p>
          <a:p>
            <a:endParaRPr lang="en-US"/>
          </a:p>
          <a:p>
            <a:endParaRPr lang="en-US"/>
          </a:p>
          <a:p>
            <a:pPr lvl="1"/>
            <a:endParaRPr lang="en-US"/>
          </a:p>
          <a:p>
            <a:endParaRPr lang="en-US"/>
          </a:p>
          <a:p>
            <a:pPr lvl="1"/>
            <a:endParaRPr lang="en-US"/>
          </a:p>
          <a:p>
            <a:pPr marL="0" indent="0">
              <a:buNone/>
            </a:pPr>
            <a:endParaRPr lang="en-US"/>
          </a:p>
          <a:p>
            <a:endParaRPr lang="en-US"/>
          </a:p>
        </p:txBody>
      </p:sp>
      <p:sp>
        <p:nvSpPr>
          <p:cNvPr id="4" name="Slide Number Placeholder 3"/>
          <p:cNvSpPr>
            <a:spLocks noGrp="1"/>
          </p:cNvSpPr>
          <p:nvPr>
            <p:ph type="sldNum" sz="quarter" idx="18"/>
          </p:nvPr>
        </p:nvSpPr>
        <p:spPr/>
        <p:txBody>
          <a:bodyPr>
            <a:normAutofit fontScale="92500"/>
          </a:bodyPr>
          <a:lstStyle/>
          <a:p>
            <a:pPr algn="ctr"/>
            <a:fld id="{8E22A6E6-357A-204A-8141-87424A8157F6}" type="slidenum">
              <a:rPr lang="en-US" smtClean="0"/>
              <a:t>0</a:t>
            </a:fld>
            <a:endParaRPr lang="en-US"/>
          </a:p>
        </p:txBody>
      </p:sp>
    </p:spTree>
    <p:extLst>
      <p:ext uri="{BB962C8B-B14F-4D97-AF65-F5344CB8AC3E}">
        <p14:creationId xmlns:p14="http://schemas.microsoft.com/office/powerpoint/2010/main" val="346651578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Economic Sanctions - Sanctions Reality with Cuba</a:t>
            </a:r>
            <a:endParaRPr lang="en-US"/>
          </a:p>
        </p:txBody>
      </p:sp>
      <p:sp>
        <p:nvSpPr>
          <p:cNvPr id="7" name="Content Placeholder 3"/>
          <p:cNvSpPr>
            <a:spLocks noGrp="1"/>
          </p:cNvSpPr>
          <p:nvPr>
            <p:ph sz="half" idx="1"/>
          </p:nvPr>
        </p:nvSpPr>
        <p:spPr/>
        <p:txBody>
          <a:bodyPr>
            <a:normAutofit/>
          </a:bodyPr>
          <a:lstStyle/>
          <a:p>
            <a:r>
              <a:rPr lang="en-US" dirty="1" smtClean="0"/>
              <a:t>Canada does not have economic sanctions or trade restrictions on Cuba</a:t>
            </a:r>
          </a:p>
          <a:p>
            <a:r>
              <a:rPr lang="en-US" dirty="1" smtClean="0"/>
              <a:t>Canada has in place blocking legislation that prohibits Canadian companies from complying with U.S. sanctions on Cuba that purport to affect Canada</a:t>
            </a:r>
          </a:p>
          <a:p>
            <a:r>
              <a:rPr lang="en-US" dirty="1" smtClean="0"/>
              <a:t>Cuba Order designates </a:t>
            </a:r>
            <a:r>
              <a:rPr lang="en-US" dirty="1"/>
              <a:t>U.S. sanctions on Cuba as extraterritorial measures of the U.S. that may adversely affect Canadian interests and may infringe Canadian sovereignty. </a:t>
            </a:r>
          </a:p>
          <a:p>
            <a:r>
              <a:rPr lang="en-US" dirty="1" smtClean="0"/>
              <a:t>Two </a:t>
            </a:r>
            <a:r>
              <a:rPr lang="en-US" dirty="1"/>
              <a:t>principal rules imposed by Cuba Order:</a:t>
            </a:r>
          </a:p>
          <a:p>
            <a:pPr lvl="1"/>
            <a:r>
              <a:rPr lang="en-US" dirty="1" smtClean="0"/>
              <a:t>Each </a:t>
            </a:r>
            <a:r>
              <a:rPr lang="en-US" dirty="1"/>
              <a:t>Canadian corporation must notify the Attorney General if it receives any directive relating to an </a:t>
            </a:r>
            <a:r>
              <a:rPr lang="en-US" dirty="1" smtClean="0"/>
              <a:t>extraterritorial </a:t>
            </a:r>
            <a:r>
              <a:rPr lang="en-US" dirty="1"/>
              <a:t>measure of the U.S. in respect of any trade or commerce between Canada and Cuba</a:t>
            </a:r>
          </a:p>
          <a:p>
            <a:pPr lvl="1"/>
            <a:r>
              <a:rPr lang="en-US" dirty="1" smtClean="0"/>
              <a:t>No </a:t>
            </a:r>
            <a:r>
              <a:rPr lang="en-US" dirty="1"/>
              <a:t>Canadian corporation and no director or other employee in a position of power shall comply with extraterritorial measures of the U.S. or any directive relating to such measure</a:t>
            </a:r>
          </a:p>
          <a:p>
            <a:endParaRPr lang="en-US"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2" name="Slide Number Placeholder 1"/>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315774616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Economic Sanctions – Canadian Subsidiaries and Helms-Burton</a:t>
            </a:r>
            <a:endParaRPr lang="en-US"/>
          </a:p>
        </p:txBody>
      </p:sp>
      <p:sp>
        <p:nvSpPr>
          <p:cNvPr id="7" name="Content Placeholder 3"/>
          <p:cNvSpPr>
            <a:spLocks noGrp="1"/>
          </p:cNvSpPr>
          <p:nvPr>
            <p:ph sz="half" idx="1"/>
          </p:nvPr>
        </p:nvSpPr>
        <p:spPr/>
        <p:txBody>
          <a:bodyPr>
            <a:normAutofit/>
          </a:bodyPr>
          <a:lstStyle/>
          <a:p>
            <a:r>
              <a:rPr lang="en-US" dirty="1" smtClean="0"/>
              <a:t>Canadian subsidiaries of U.S. parents that are subject to U.S. management must be cautious to avoid situations to receive instructions from a U.S. person in relation to Cuba business</a:t>
            </a:r>
          </a:p>
          <a:p>
            <a:r>
              <a:rPr lang="en-US" i="1" dirty="1" smtClean="0"/>
              <a:t>LIBERTAD Act of 1996</a:t>
            </a:r>
            <a:r>
              <a:rPr lang="en-US" dirty="1" smtClean="0"/>
              <a:t> (</a:t>
            </a:r>
            <a:r>
              <a:rPr lang="en-US" i="1" dirty="1" smtClean="0"/>
              <a:t>Helms-Burton</a:t>
            </a:r>
            <a:r>
              <a:rPr lang="en-US" dirty="1" smtClean="0"/>
              <a:t>) was suspended until May 2019</a:t>
            </a:r>
          </a:p>
          <a:p>
            <a:r>
              <a:rPr lang="en-US" dirty="1" smtClean="0"/>
              <a:t>Act now allows U.S. legal action against persons who “traffic” in property confiscated by the Cuban government in 1959</a:t>
            </a:r>
          </a:p>
          <a:p>
            <a:r>
              <a:rPr lang="en-US" dirty="1" smtClean="0"/>
              <a:t>High potential recovery may affect Canadians with business operations in Cuba</a:t>
            </a:r>
          </a:p>
          <a:p>
            <a:r>
              <a:rPr lang="en-US" i="1" dirty="1" smtClean="0"/>
              <a:t>FEMA</a:t>
            </a:r>
            <a:r>
              <a:rPr lang="en-US" dirty="1" smtClean="0"/>
              <a:t> does not recognize or enforce </a:t>
            </a:r>
            <a:r>
              <a:rPr lang="en-US" i="1" dirty="1" smtClean="0"/>
              <a:t>Helms-Burton </a:t>
            </a:r>
            <a:r>
              <a:rPr lang="en-US" dirty="1" smtClean="0"/>
              <a:t>judgments in Canada</a:t>
            </a:r>
            <a:endParaRPr lang="en-US" i="1" smtClean="0"/>
          </a:p>
          <a:p>
            <a:endParaRPr lang="en-US"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2" name="Slide Number Placeholder 1"/>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300934463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p:txBody>
          <a:bodyPr/>
          <a:lstStyle/>
          <a:p>
            <a:r>
              <a:rPr lang="en-US" dirty="1" smtClean="0"/>
              <a:t>ANTI-CORRUPTION COMPLIANCE</a:t>
            </a:r>
            <a:endParaRPr lang="en-US"/>
          </a:p>
        </p:txBody>
      </p:sp>
      <p:sp>
        <p:nvSpPr>
          <p:cNvPr id="2" name="Slide Number Placeholder 1"/>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152521668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CFPOA – Corruption of Foreign Public Officials Act</a:t>
            </a:r>
            <a:endParaRPr lang="en-US"/>
          </a:p>
        </p:txBody>
      </p:sp>
      <p:sp>
        <p:nvSpPr>
          <p:cNvPr id="7" name="Content Placeholder 3"/>
          <p:cNvSpPr>
            <a:spLocks noGrp="1"/>
          </p:cNvSpPr>
          <p:nvPr>
            <p:ph sz="half" idx="1"/>
          </p:nvPr>
        </p:nvSpPr>
        <p:spPr/>
        <p:txBody>
          <a:bodyPr>
            <a:normAutofit/>
          </a:bodyPr>
          <a:lstStyle/>
          <a:p>
            <a:r>
              <a:rPr lang="en-US" dirty="1" smtClean="0"/>
              <a:t>Foreign bribery law in Canada governed by </a:t>
            </a:r>
            <a:r>
              <a:rPr lang="en-US" i="1" dirty="1" smtClean="0"/>
              <a:t>Corruption of Foreign Public Officials Act</a:t>
            </a:r>
            <a:r>
              <a:rPr lang="en-US" dirty="1" smtClean="0"/>
              <a:t> (CFPOA)</a:t>
            </a:r>
          </a:p>
          <a:p>
            <a:r>
              <a:rPr lang="en-US" i="1" dirty="1" smtClean="0"/>
              <a:t>CFPOA</a:t>
            </a:r>
            <a:r>
              <a:rPr lang="en-US" dirty="1" smtClean="0"/>
              <a:t> makes it an offence to do the following:</a:t>
            </a:r>
          </a:p>
          <a:p>
            <a:pPr lvl="1"/>
            <a:r>
              <a:rPr lang="en-US" dirty="1" smtClean="0"/>
              <a:t>Directly or indirectly give, offer, or agree to give or offer any form of advantage or benefit to a foreign official to obtain an advantage in the course of business</a:t>
            </a:r>
          </a:p>
          <a:p>
            <a:pPr lvl="1"/>
            <a:r>
              <a:rPr lang="en-US" dirty="1" smtClean="0"/>
              <a:t>Engage in certain accounting practices where those practices are employed for the purpose of bribing a foreign public official or concealing a bribe</a:t>
            </a:r>
          </a:p>
          <a:p>
            <a:r>
              <a:rPr lang="en-US" i="1" dirty="1" smtClean="0"/>
              <a:t>CFPOA</a:t>
            </a:r>
            <a:r>
              <a:rPr lang="en-US" dirty="1" smtClean="0"/>
              <a:t> is enforced by the RCMP</a:t>
            </a:r>
            <a:endParaRPr lang="en-US" i="1"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5" name="Slide Number Placeholder 4"/>
          <p:cNvSpPr>
            <a:spLocks noGrp="1"/>
          </p:cNvSpPr>
          <p:nvPr>
            <p:ph type="sldNum" sz="quarter" idx="18"/>
          </p:nvPr>
        </p:nvSpPr>
        <p:spPr/>
        <p:txBody>
          <a:bodyPr>
            <a:noAutofit/>
          </a:bodyPr>
          <a:lstStyle/>
          <a:p>
            <a:fld id="{8E22A6E6-357A-204A-8141-87424A8157F6}" type="slidenum">
              <a:rPr lang="en-US" sz="900"/>
              <a:t>127</a:t>
            </a:fld>
          </a:p>
        </p:txBody>
      </p:sp>
    </p:spTree>
    <p:extLst>
      <p:ext uri="{BB962C8B-B14F-4D97-AF65-F5344CB8AC3E}">
        <p14:creationId xmlns:p14="http://schemas.microsoft.com/office/powerpoint/2010/main" val="120902521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CFPOA - Foreign Bribery Offences (Section 3)</a:t>
            </a:r>
            <a:endParaRPr lang="en-US"/>
          </a:p>
        </p:txBody>
      </p:sp>
      <p:sp>
        <p:nvSpPr>
          <p:cNvPr id="7" name="Content Placeholder 3"/>
          <p:cNvSpPr>
            <a:spLocks noGrp="1"/>
          </p:cNvSpPr>
          <p:nvPr>
            <p:ph sz="half" idx="1"/>
          </p:nvPr>
        </p:nvSpPr>
        <p:spPr/>
        <p:txBody>
          <a:bodyPr/>
          <a:lstStyle/>
          <a:p>
            <a:pPr lvl="1"/>
            <a:endParaRPr lang="en-US" smtClean="0"/>
          </a:p>
          <a:p>
            <a:r>
              <a:rPr lang="en-US" dirty="1" smtClean="0"/>
              <a:t>Section prohibits:</a:t>
            </a:r>
          </a:p>
          <a:p>
            <a:pPr marL="857206" lvl="1" indent="-400050">
              <a:buFont typeface="+mj-lt"/>
              <a:buAutoNum type="romanLcPeriod" startAt="1"/>
            </a:pPr>
            <a:r>
              <a:rPr lang="en-US" dirty="1" smtClean="0"/>
              <a:t>The giving, offering, or agreement to give an officer;</a:t>
            </a:r>
          </a:p>
          <a:p>
            <a:pPr marL="857206" lvl="1" indent="-400050">
              <a:buFont typeface="+mj-lt"/>
              <a:buAutoNum type="romanLcPeriod" startAt="1"/>
            </a:pPr>
            <a:r>
              <a:rPr lang="en-US" dirty="1" smtClean="0"/>
              <a:t>An advantage or benefit of any kind;</a:t>
            </a:r>
          </a:p>
          <a:p>
            <a:pPr marL="857206" lvl="1" indent="-400050">
              <a:buFont typeface="+mj-lt"/>
              <a:buAutoNum type="romanLcPeriod" startAt="1"/>
            </a:pPr>
            <a:r>
              <a:rPr lang="en-US" dirty="1" smtClean="0"/>
              <a:t>Directly or indirectly to a foreign public official</a:t>
            </a:r>
          </a:p>
          <a:p>
            <a:r>
              <a:rPr lang="en-US" dirty="1" smtClean="0"/>
              <a:t>In order to obtain an advantage in the course of business, and:</a:t>
            </a:r>
          </a:p>
          <a:p>
            <a:pPr marL="800056" lvl="1" indent="-342900">
              <a:buFont typeface="+mj-lt"/>
              <a:buAutoNum type="alphaLcPeriod" startAt="1"/>
            </a:pPr>
            <a:r>
              <a:rPr lang="en-US" dirty="1" smtClean="0"/>
              <a:t>As consideration for an act or omission by the official in connection with the performances of his or her duties; or</a:t>
            </a:r>
          </a:p>
          <a:p>
            <a:pPr marL="800056" lvl="1" indent="-342900">
              <a:buFont typeface="+mj-lt"/>
              <a:buAutoNum type="alphaLcPeriod" startAt="1"/>
            </a:pPr>
            <a:r>
              <a:rPr lang="en-US" dirty="1" smtClean="0"/>
              <a:t>To induce the official to use his or her position to influence the decisions of his or her state or public international organization</a:t>
            </a:r>
          </a:p>
          <a:p>
            <a:endParaRPr lang="en-US" smtClean="0"/>
          </a:p>
          <a:p>
            <a:endParaRPr lang="en-US" smtClean="0"/>
          </a:p>
          <a:p>
            <a:pPr lvl="1"/>
            <a:endParaRPr lang="en-US" smtClean="0"/>
          </a:p>
          <a:p>
            <a:endParaRPr lang="en-US" smtClean="0"/>
          </a:p>
          <a:p>
            <a:pPr lvl="1"/>
            <a:endParaRPr lang="en-US" smtClean="0"/>
          </a:p>
          <a:p>
            <a:endParaRPr lang="en-US"/>
          </a:p>
        </p:txBody>
      </p:sp>
      <p:sp>
        <p:nvSpPr>
          <p:cNvPr id="5" name="Slide Number Placeholder 4"/>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124483706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CFPOA – Books and Records Offence (Section 4)</a:t>
            </a:r>
            <a:endParaRPr lang="en-US"/>
          </a:p>
        </p:txBody>
      </p:sp>
      <p:sp>
        <p:nvSpPr>
          <p:cNvPr id="7" name="Content Placeholder 3"/>
          <p:cNvSpPr>
            <a:spLocks noGrp="1"/>
          </p:cNvSpPr>
          <p:nvPr>
            <p:ph sz="half" idx="1"/>
          </p:nvPr>
        </p:nvSpPr>
        <p:spPr/>
        <p:txBody>
          <a:bodyPr>
            <a:normAutofit lnSpcReduction="10000"/>
          </a:bodyPr>
          <a:lstStyle/>
          <a:p>
            <a:r>
              <a:rPr lang="en-US" dirty="1" smtClean="0"/>
              <a:t>Every person who:</a:t>
            </a:r>
          </a:p>
          <a:p>
            <a:pPr marL="857206" lvl="1" indent="-400050">
              <a:buFont typeface="+mj-lt"/>
              <a:buAutoNum type="romanLcPeriod" startAt="1"/>
            </a:pPr>
            <a:r>
              <a:rPr lang="en-US" dirty="1" smtClean="0"/>
              <a:t>For the purpose of bribing a foreign public official in order to obtain or retain an advantage in the course of business; or</a:t>
            </a:r>
          </a:p>
          <a:p>
            <a:pPr marL="857206" lvl="1" indent="-400050">
              <a:buFont typeface="+mj-lt"/>
              <a:buAutoNum type="romanLcPeriod" startAt="1"/>
            </a:pPr>
            <a:r>
              <a:rPr lang="en-US" dirty="1" smtClean="0"/>
              <a:t>For the purpose of hiding that bribery</a:t>
            </a:r>
          </a:p>
          <a:p>
            <a:r>
              <a:rPr lang="en-US" dirty="1" smtClean="0"/>
              <a:t>Commits one of the following acts:</a:t>
            </a:r>
          </a:p>
          <a:p>
            <a:pPr marL="800056" lvl="1" indent="-342900">
              <a:buFont typeface="+mj-lt"/>
              <a:buAutoNum type="alphaLcPeriod" startAt="1"/>
            </a:pPr>
            <a:r>
              <a:rPr lang="en-US" dirty="1" smtClean="0"/>
              <a:t>Establishes or maintains accounts which do not appear in any of the books and records that they are required to keep in accordance with applicable accounting and auditing standards;</a:t>
            </a:r>
          </a:p>
          <a:p>
            <a:pPr marL="800056" lvl="1" indent="-342900">
              <a:buFont typeface="+mj-lt"/>
              <a:buAutoNum type="alphaLcPeriod" startAt="1"/>
            </a:pPr>
            <a:r>
              <a:rPr lang="en-US" dirty="1" smtClean="0"/>
              <a:t>Makes transactions that are not recorded in those books and records or that are inadequately identified in them;</a:t>
            </a:r>
          </a:p>
          <a:p>
            <a:pPr marL="800056" lvl="1" indent="-342900">
              <a:buFont typeface="+mj-lt"/>
              <a:buAutoNum type="alphaLcPeriod" startAt="1"/>
            </a:pPr>
            <a:r>
              <a:rPr lang="en-US" dirty="1" smtClean="0"/>
              <a:t>Records non-existing expenditures in those books and records;</a:t>
            </a:r>
          </a:p>
          <a:p>
            <a:pPr marL="800056" lvl="1" indent="-342900">
              <a:buFont typeface="+mj-lt"/>
              <a:buAutoNum type="alphaLcPeriod" startAt="1"/>
            </a:pPr>
            <a:r>
              <a:rPr lang="en-US" dirty="1" smtClean="0"/>
              <a:t>Enters liabilities with incorrect identification of their object in those books and records</a:t>
            </a:r>
          </a:p>
          <a:p>
            <a:pPr marL="800056" lvl="1" indent="-342900">
              <a:buFont typeface="+mj-lt"/>
              <a:buAutoNum type="alphaLcPeriod" startAt="1"/>
            </a:pPr>
            <a:r>
              <a:rPr lang="en-US" dirty="1" smtClean="0"/>
              <a:t>Knowingly use false documents; or </a:t>
            </a:r>
          </a:p>
          <a:p>
            <a:pPr marL="800056" lvl="1" indent="-342900">
              <a:buFont typeface="+mj-lt"/>
              <a:buAutoNum type="alphaLcPeriod" startAt="1"/>
            </a:pPr>
            <a:r>
              <a:rPr lang="en-US" dirty="1" smtClean="0"/>
              <a:t>Intentionally destroys account books and records earlier than permitted by law</a:t>
            </a:r>
          </a:p>
          <a:p>
            <a:r>
              <a:rPr lang="en-US" dirty="1" smtClean="0"/>
              <a:t>Perpetrates an offence liable to imprisonment for a term of not more than 14 years.</a:t>
            </a:r>
          </a:p>
          <a:p>
            <a:endParaRPr lang="en-US" smtClean="0"/>
          </a:p>
          <a:p>
            <a:endParaRPr lang="en-US" smtClean="0"/>
          </a:p>
          <a:p>
            <a:pPr lvl="1"/>
            <a:endParaRPr lang="en-US" smtClean="0"/>
          </a:p>
          <a:p>
            <a:endParaRPr lang="en-US" smtClean="0"/>
          </a:p>
          <a:p>
            <a:pPr lvl="1"/>
            <a:endParaRPr lang="en-US" smtClean="0"/>
          </a:p>
          <a:p>
            <a:endParaRPr lang="en-US"/>
          </a:p>
        </p:txBody>
      </p:sp>
      <p:sp>
        <p:nvSpPr>
          <p:cNvPr id="5" name="Slide Number Placeholder 4"/>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16517476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AD/CVD - Determination of Injury</a:t>
            </a:r>
            <a:endParaRPr lang="en-US"/>
          </a:p>
        </p:txBody>
      </p:sp>
      <p:sp>
        <p:nvSpPr>
          <p:cNvPr id="6" name="Content Placeholder 3"/>
          <p:cNvSpPr>
            <a:spLocks noGrp="1"/>
          </p:cNvSpPr>
          <p:nvPr>
            <p:ph sz="half" idx="1"/>
          </p:nvPr>
        </p:nvSpPr>
        <p:spPr/>
        <p:txBody>
          <a:bodyPr/>
          <a:lstStyle/>
          <a:p>
            <a:r>
              <a:rPr lang="en-US" dirty="1" smtClean="0"/>
              <a:t>Where the President of the CBSA makes a preliminary determination of dumping or subsidy, the final injury inquiry is conducted by the CITT</a:t>
            </a:r>
          </a:p>
          <a:p>
            <a:r>
              <a:rPr lang="en-US" dirty="1" smtClean="0"/>
              <a:t>The role of the CITT is to conduct an inquiry to determine whether the dumping or subsidizing</a:t>
            </a:r>
          </a:p>
          <a:p>
            <a:pPr lvl="1"/>
            <a:r>
              <a:rPr lang="en-US" dirty="1" smtClean="0"/>
              <a:t>Has caused or is likely to cause injury to the domestic industry in Canada of like goods; or</a:t>
            </a:r>
          </a:p>
          <a:p>
            <a:pPr lvl="1"/>
            <a:r>
              <a:rPr lang="en-US" dirty="1" smtClean="0"/>
              <a:t>Would have cause injury or retardation except for the imposition of anti-dumping or countervailing duties</a:t>
            </a:r>
          </a:p>
        </p:txBody>
      </p:sp>
      <p:sp>
        <p:nvSpPr>
          <p:cNvPr id="5" name="Slide Number Placeholder 4"/>
          <p:cNvSpPr>
            <a:spLocks noGrp="1"/>
          </p:cNvSpPr>
          <p:nvPr>
            <p:ph type="sldNum" sz="quarter" idx="18"/>
          </p:nvPr>
        </p:nvSpPr>
        <p:spPr/>
        <p:txBody>
          <a:bodyPr/>
          <a:lstStyle/>
          <a:p>
            <a:fld id="{8E22A6E6-357A-204A-8141-87424A8157F6}" type="slidenum">
              <a:rPr lang="en-US" smtClean="0"/>
              <a:t>13</a:t>
            </a:fld>
            <a:endParaRPr lang="en-US"/>
          </a:p>
        </p:txBody>
      </p:sp>
    </p:spTree>
    <p:extLst>
      <p:ext uri="{BB962C8B-B14F-4D97-AF65-F5344CB8AC3E}">
        <p14:creationId xmlns:p14="http://schemas.microsoft.com/office/powerpoint/2010/main" val="309244666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CFPOA – Foreign Companies</a:t>
            </a:r>
            <a:endParaRPr lang="en-US"/>
          </a:p>
        </p:txBody>
      </p:sp>
      <p:sp>
        <p:nvSpPr>
          <p:cNvPr id="7" name="Content Placeholder 3"/>
          <p:cNvSpPr>
            <a:spLocks noGrp="1"/>
          </p:cNvSpPr>
          <p:nvPr>
            <p:ph sz="half" idx="1"/>
          </p:nvPr>
        </p:nvSpPr>
        <p:spPr/>
        <p:txBody>
          <a:bodyPr>
            <a:normAutofit/>
          </a:bodyPr>
          <a:lstStyle/>
          <a:p>
            <a:r>
              <a:rPr lang="en-US" dirty="1" smtClean="0"/>
              <a:t>Foreign companies and individuals are subject to CFPOA if offence took place in Canada</a:t>
            </a:r>
          </a:p>
          <a:p>
            <a:r>
              <a:rPr lang="en-US" dirty="1" smtClean="0"/>
              <a:t>Individuals and companies under the CFPOA may be subject to significant fines and jail terms up to 14 years</a:t>
            </a:r>
          </a:p>
          <a:p>
            <a:r>
              <a:rPr lang="en-US" dirty="1" smtClean="0"/>
              <a:t>Companies held liable where act was committed with knowledge of a “senior officer”</a:t>
            </a:r>
          </a:p>
          <a:p>
            <a:endParaRPr lang="en-US"/>
          </a:p>
          <a:p>
            <a:pPr marL="0" indent="0">
              <a:buNone/>
            </a:pPr>
            <a:endParaRPr lang="en-US"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5" name="Slide Number Placeholder 4"/>
          <p:cNvSpPr>
            <a:spLocks noGrp="1"/>
          </p:cNvSpPr>
          <p:nvPr>
            <p:ph type="sldNum" sz="quarter" idx="18"/>
          </p:nvPr>
        </p:nvSpPr>
        <p:spPr/>
        <p:txBody>
          <a:bodyPr>
            <a:noAutofit/>
          </a:bodyPr>
          <a:lstStyle/>
          <a:p>
            <a:fld id="{8E22A6E6-357A-204A-8141-87424A8157F6}" type="slidenum">
              <a:rPr lang="en-US" sz="900"/>
              <a:t>130</a:t>
            </a:fld>
          </a:p>
        </p:txBody>
      </p:sp>
    </p:spTree>
    <p:extLst>
      <p:ext uri="{BB962C8B-B14F-4D97-AF65-F5344CB8AC3E}">
        <p14:creationId xmlns:p14="http://schemas.microsoft.com/office/powerpoint/2010/main" val="417318617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CFPOA – Senior Officers</a:t>
            </a:r>
            <a:endParaRPr lang="en-US"/>
          </a:p>
        </p:txBody>
      </p:sp>
      <p:sp>
        <p:nvSpPr>
          <p:cNvPr id="7" name="Content Placeholder 3"/>
          <p:cNvSpPr>
            <a:spLocks noGrp="1"/>
          </p:cNvSpPr>
          <p:nvPr>
            <p:ph sz="half" idx="1"/>
          </p:nvPr>
        </p:nvSpPr>
        <p:spPr/>
        <p:txBody>
          <a:bodyPr>
            <a:normAutofit/>
          </a:bodyPr>
          <a:lstStyle/>
          <a:p>
            <a:r>
              <a:rPr lang="en-US" dirty="1" smtClean="0"/>
              <a:t>Representative who either plays an important role in establishment of an organization’s policies; or</a:t>
            </a:r>
          </a:p>
          <a:p>
            <a:r>
              <a:rPr lang="en-US" dirty="1" smtClean="0"/>
              <a:t>Are responsible for managing an </a:t>
            </a:r>
            <a:r>
              <a:rPr lang="en-US" b="1" dirty="1" smtClean="0"/>
              <a:t>important aspect </a:t>
            </a:r>
            <a:r>
              <a:rPr lang="en-US" dirty="1" smtClean="0"/>
              <a:t>of the organization’s activities</a:t>
            </a:r>
          </a:p>
          <a:p>
            <a:r>
              <a:rPr lang="en-US" dirty="1" smtClean="0"/>
              <a:t>A corporation’s exposure to criminal liability under the CFPOA will depend on combined actions and mental states of its “senior officers” and “representatives” – who may be directors, partners, employees, agents or contractors</a:t>
            </a:r>
          </a:p>
          <a:p>
            <a:endParaRPr lang="en-US"/>
          </a:p>
          <a:p>
            <a:pPr marL="0" indent="0">
              <a:buNone/>
            </a:pPr>
            <a:endParaRPr lang="en-US"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5" name="Slide Number Placeholder 4"/>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202938072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CFPOA – Facilitation Payments</a:t>
            </a:r>
            <a:endParaRPr lang="en-US"/>
          </a:p>
        </p:txBody>
      </p:sp>
      <p:sp>
        <p:nvSpPr>
          <p:cNvPr id="7" name="Content Placeholder 3"/>
          <p:cNvSpPr>
            <a:spLocks noGrp="1"/>
          </p:cNvSpPr>
          <p:nvPr>
            <p:ph sz="half" idx="1"/>
          </p:nvPr>
        </p:nvSpPr>
        <p:spPr/>
        <p:txBody>
          <a:bodyPr>
            <a:normAutofit/>
          </a:bodyPr>
          <a:lstStyle/>
          <a:p>
            <a:r>
              <a:rPr lang="en-US" dirty="1" smtClean="0"/>
              <a:t>Facilitation Payments are payments to low level government officials to expedite or secure the performance of an act of a routine nature</a:t>
            </a:r>
          </a:p>
          <a:p>
            <a:r>
              <a:rPr lang="en-US" dirty="1" smtClean="0"/>
              <a:t>Different than a bribe, ex: paying a customs official to prioritize your paperwork for speedy processing, also called “grease payments”</a:t>
            </a:r>
          </a:p>
          <a:p>
            <a:r>
              <a:rPr lang="en-US" dirty="1" smtClean="0"/>
              <a:t>In 2017, Canada repealed an exception for facilitation payments in the CFPOA, making them illegal.</a:t>
            </a:r>
          </a:p>
          <a:p>
            <a:endParaRPr lang="en-US"/>
          </a:p>
          <a:p>
            <a:pPr marL="0" indent="0">
              <a:buNone/>
            </a:pPr>
            <a:endParaRPr lang="en-US"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5" name="Slide Number Placeholder 4"/>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22053874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CFPOA – Canadian Jurisdiction</a:t>
            </a:r>
            <a:endParaRPr lang="en-US"/>
          </a:p>
        </p:txBody>
      </p:sp>
      <p:sp>
        <p:nvSpPr>
          <p:cNvPr id="7" name="Content Placeholder 3"/>
          <p:cNvSpPr>
            <a:spLocks noGrp="1"/>
          </p:cNvSpPr>
          <p:nvPr>
            <p:ph sz="half" idx="1"/>
          </p:nvPr>
        </p:nvSpPr>
        <p:spPr/>
        <p:txBody>
          <a:bodyPr>
            <a:normAutofit/>
          </a:bodyPr>
          <a:lstStyle/>
          <a:p>
            <a:r>
              <a:rPr lang="en-US" dirty="1" smtClean="0"/>
              <a:t>Canadian jurisdiction on CFPOA offences can be established on two bases:</a:t>
            </a:r>
          </a:p>
          <a:p>
            <a:r>
              <a:rPr lang="en-US" dirty="1" smtClean="0"/>
              <a:t>Jurisdiction based on territory</a:t>
            </a:r>
          </a:p>
          <a:p>
            <a:r>
              <a:rPr lang="en-US" dirty="1" smtClean="0"/>
              <a:t>Jurisdiction based on nationality</a:t>
            </a:r>
          </a:p>
          <a:p>
            <a:endParaRPr lang="en-US"/>
          </a:p>
          <a:p>
            <a:pPr marL="0" indent="0">
              <a:buNone/>
            </a:pPr>
            <a:endParaRPr lang="en-US"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5" name="Slide Number Placeholder 4"/>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247972440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CFPOA – Criminal Liability for Third Parties</a:t>
            </a:r>
            <a:endParaRPr lang="en-US"/>
          </a:p>
        </p:txBody>
      </p:sp>
      <p:sp>
        <p:nvSpPr>
          <p:cNvPr id="7" name="Content Placeholder 3"/>
          <p:cNvSpPr>
            <a:spLocks noGrp="1"/>
          </p:cNvSpPr>
          <p:nvPr>
            <p:ph sz="half" idx="1"/>
          </p:nvPr>
        </p:nvSpPr>
        <p:spPr/>
        <p:txBody>
          <a:bodyPr>
            <a:normAutofit/>
          </a:bodyPr>
          <a:lstStyle/>
          <a:p>
            <a:r>
              <a:rPr lang="en-US" dirty="1" smtClean="0"/>
              <a:t>Parent company’s liability with regards to CFPOA offences can be triggered through the activities of third parties:</a:t>
            </a:r>
          </a:p>
          <a:p>
            <a:pPr lvl="1"/>
            <a:r>
              <a:rPr lang="en-US" dirty="1" smtClean="0"/>
              <a:t>Third parties can engage a corporation’s criminal liability through the operation of section 22.2 of the Criminal Code when they act in their capacity as representatives of the corporation</a:t>
            </a:r>
          </a:p>
          <a:p>
            <a:pPr lvl="1"/>
            <a:r>
              <a:rPr lang="en-US" dirty="1" smtClean="0"/>
              <a:t>Section 3 of the CFPOA contains a built-in anti-avoidance clause which ensure that bribery schemes of all sorts, no matter how convoluted are deterred and punished</a:t>
            </a:r>
            <a:endParaRPr lang="en-US"/>
          </a:p>
          <a:p>
            <a:pPr marL="0" indent="0">
              <a:buNone/>
            </a:pPr>
            <a:endParaRPr lang="en-US"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5" name="Slide Number Placeholder 4"/>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43459232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CFPOA – Corporate Criminal Liability</a:t>
            </a:r>
            <a:endParaRPr lang="en-US"/>
          </a:p>
        </p:txBody>
      </p:sp>
      <p:sp>
        <p:nvSpPr>
          <p:cNvPr id="7" name="Content Placeholder 3"/>
          <p:cNvSpPr>
            <a:spLocks noGrp="1"/>
          </p:cNvSpPr>
          <p:nvPr>
            <p:ph sz="half" idx="1"/>
          </p:nvPr>
        </p:nvSpPr>
        <p:spPr/>
        <p:txBody>
          <a:bodyPr>
            <a:normAutofit/>
          </a:bodyPr>
          <a:lstStyle/>
          <a:p>
            <a:r>
              <a:rPr lang="en-US" dirty="1" smtClean="0"/>
              <a:t>Section 22.2 – A corporation can be party to a CFPOA offence if, with the intent at least in part of benefitting the organization, one of its senior officers:</a:t>
            </a:r>
          </a:p>
          <a:p>
            <a:pPr lvl="1"/>
            <a:r>
              <a:rPr lang="en-US" dirty="1" smtClean="0"/>
              <a:t>Acting within the scope of his or her authority, is a party to the CFPOA offence;</a:t>
            </a:r>
          </a:p>
          <a:p>
            <a:pPr lvl="1"/>
            <a:r>
              <a:rPr lang="en-US" dirty="1" smtClean="0"/>
              <a:t>Having the mental state required to be a party of the CFPOA offence and acting within the scope of his or her authority, directs the work of other representatives of the organization so that they commit in the Act or make the omission specified in the offence; or</a:t>
            </a:r>
          </a:p>
          <a:p>
            <a:pPr lvl="1"/>
            <a:r>
              <a:rPr lang="en-US" dirty="1" smtClean="0"/>
              <a:t>Knowing that representative of the organization is or about to be a party to the CFPOA offence, fails to take all reasonable measures to stop the representative from being a party to the offence.</a:t>
            </a:r>
            <a:endParaRPr lang="en-US"/>
          </a:p>
          <a:p>
            <a:pPr marL="0" indent="0">
              <a:buNone/>
            </a:pPr>
            <a:endParaRPr lang="en-US"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5" name="Slide Number Placeholder 4"/>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62945177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Anti-Corruption Compliance - Guide for Businesses </a:t>
            </a:r>
            <a:endParaRPr lang="en-US"/>
          </a:p>
        </p:txBody>
      </p:sp>
      <p:sp>
        <p:nvSpPr>
          <p:cNvPr id="7" name="Content Placeholder 3"/>
          <p:cNvSpPr>
            <a:spLocks noGrp="1"/>
          </p:cNvSpPr>
          <p:nvPr>
            <p:ph sz="half" idx="1"/>
          </p:nvPr>
        </p:nvSpPr>
        <p:spPr/>
        <p:txBody>
          <a:bodyPr>
            <a:normAutofit/>
          </a:bodyPr>
          <a:lstStyle/>
          <a:p>
            <a:r>
              <a:rPr lang="en-US" dirty="1" smtClean="0"/>
              <a:t>Basic Rules to Follow:</a:t>
            </a:r>
          </a:p>
          <a:p>
            <a:r>
              <a:rPr lang="en-US" dirty="1" smtClean="0"/>
              <a:t>Ensure independence of the compliance function and board-level oversight</a:t>
            </a:r>
          </a:p>
          <a:p>
            <a:r>
              <a:rPr lang="en-US" dirty="1" smtClean="0"/>
              <a:t>Compliance can be centralized or de-centralized and vested in one functional unit or more than one</a:t>
            </a:r>
          </a:p>
          <a:p>
            <a:endParaRPr lang="en-US"/>
          </a:p>
          <a:p>
            <a:endParaRPr lang="en-US"/>
          </a:p>
          <a:p>
            <a:pPr marL="0" indent="0">
              <a:buNone/>
            </a:pPr>
            <a:endParaRPr lang="en-US"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5" name="Slide Number Placeholder 4"/>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364099065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Anti-Corruption Compliance – Oversight by Board</a:t>
            </a:r>
            <a:endParaRPr lang="en-US"/>
          </a:p>
        </p:txBody>
      </p:sp>
      <p:sp>
        <p:nvSpPr>
          <p:cNvPr id="7" name="Content Placeholder 3"/>
          <p:cNvSpPr>
            <a:spLocks noGrp="1"/>
          </p:cNvSpPr>
          <p:nvPr>
            <p:ph sz="half" idx="1"/>
          </p:nvPr>
        </p:nvSpPr>
        <p:spPr/>
        <p:txBody>
          <a:bodyPr>
            <a:normAutofit/>
          </a:bodyPr>
          <a:lstStyle/>
          <a:p>
            <a:r>
              <a:rPr lang="en-US" dirty="1" smtClean="0"/>
              <a:t>Oversight can be provided by the entire board, one committee, or one board member</a:t>
            </a:r>
          </a:p>
          <a:p>
            <a:r>
              <a:rPr lang="en-US" dirty="1" smtClean="0"/>
              <a:t>Considerations for resources might include periodic reports, anti-corruption training, investigations into corruption-related issues and general understanding of how corruption risks are assessed by management</a:t>
            </a:r>
          </a:p>
          <a:p>
            <a:r>
              <a:rPr lang="en-US" dirty="1" smtClean="0"/>
              <a:t>Some corporations will have a single Chief Compliance Officer and some do not. This role can be split but whoever is overseeing must have unimpeded access to BoD</a:t>
            </a:r>
          </a:p>
          <a:p>
            <a:r>
              <a:rPr lang="en-US" dirty="1" smtClean="0"/>
              <a:t>Sufficient capital and time resources, structural reporting ability to BoD, and in-country anti-corruption compliance for global corporations should be prioritized</a:t>
            </a:r>
          </a:p>
          <a:p>
            <a:endParaRPr lang="en-US"/>
          </a:p>
          <a:p>
            <a:endParaRPr lang="en-US" smtClean="0"/>
          </a:p>
          <a:p>
            <a:endParaRPr lang="en-US"/>
          </a:p>
          <a:p>
            <a:endParaRPr lang="en-US"/>
          </a:p>
          <a:p>
            <a:pPr marL="0" indent="0">
              <a:buNone/>
            </a:pPr>
            <a:endParaRPr lang="en-US"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5" name="Slide Number Placeholder 4"/>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181623610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Anti-Corruption Compliance – Reporting</a:t>
            </a:r>
            <a:endParaRPr lang="en-US"/>
          </a:p>
        </p:txBody>
      </p:sp>
      <p:sp>
        <p:nvSpPr>
          <p:cNvPr id="7" name="Content Placeholder 3"/>
          <p:cNvSpPr>
            <a:spLocks noGrp="1"/>
          </p:cNvSpPr>
          <p:nvPr>
            <p:ph sz="half" idx="1"/>
          </p:nvPr>
        </p:nvSpPr>
        <p:spPr/>
        <p:txBody>
          <a:bodyPr>
            <a:normAutofit/>
          </a:bodyPr>
          <a:lstStyle/>
          <a:p>
            <a:r>
              <a:rPr lang="en-US" dirty="1" smtClean="0"/>
              <a:t>Reporting can be done on a quarterly/yearly basis by management</a:t>
            </a:r>
          </a:p>
          <a:p>
            <a:r>
              <a:rPr lang="en-US" dirty="1" smtClean="0"/>
              <a:t>Items that the board should be made aware of include:</a:t>
            </a:r>
          </a:p>
          <a:p>
            <a:pPr lvl="1"/>
            <a:r>
              <a:rPr lang="en-US" dirty="1" smtClean="0"/>
              <a:t>Newly identified corruption risks since the last report</a:t>
            </a:r>
          </a:p>
          <a:p>
            <a:pPr lvl="1"/>
            <a:r>
              <a:rPr lang="en-US" dirty="1" smtClean="0"/>
              <a:t>Required revisions to code of conduct</a:t>
            </a:r>
          </a:p>
          <a:p>
            <a:pPr lvl="1"/>
            <a:r>
              <a:rPr lang="en-US" dirty="1" smtClean="0"/>
              <a:t>Status of progress of company’s annual audit</a:t>
            </a:r>
          </a:p>
          <a:p>
            <a:pPr lvl="1"/>
            <a:r>
              <a:rPr lang="en-US" dirty="1" smtClean="0"/>
              <a:t>Reports on fraud and corruption investigation</a:t>
            </a:r>
          </a:p>
          <a:p>
            <a:pPr lvl="1"/>
            <a:r>
              <a:rPr lang="en-US" dirty="1" smtClean="0"/>
              <a:t>Anti-corruption training updates </a:t>
            </a:r>
          </a:p>
          <a:p>
            <a:pPr lvl="1"/>
            <a:r>
              <a:rPr lang="en-US" dirty="1" smtClean="0"/>
              <a:t>Budgetary requirements of anti-corruption program</a:t>
            </a:r>
          </a:p>
          <a:p>
            <a:endParaRPr lang="en-US"/>
          </a:p>
          <a:p>
            <a:endParaRPr lang="en-US" smtClean="0"/>
          </a:p>
          <a:p>
            <a:endParaRPr lang="en-US"/>
          </a:p>
          <a:p>
            <a:endParaRPr lang="en-US"/>
          </a:p>
          <a:p>
            <a:pPr marL="0" indent="0">
              <a:buNone/>
            </a:pPr>
            <a:endParaRPr lang="en-US"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5" name="Slide Number Placeholder 4"/>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314101172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Anti-Corruption Compliance – Who to Interview</a:t>
            </a:r>
            <a:endParaRPr lang="en-US"/>
          </a:p>
        </p:txBody>
      </p:sp>
      <p:sp>
        <p:nvSpPr>
          <p:cNvPr id="6" name="Content Placeholder 3"/>
          <p:cNvSpPr>
            <a:spLocks noGrp="1"/>
          </p:cNvSpPr>
          <p:nvPr>
            <p:ph sz="half" idx="1"/>
          </p:nvPr>
        </p:nvSpPr>
        <p:spPr/>
        <p:txBody>
          <a:bodyPr>
            <a:normAutofit/>
          </a:bodyPr>
          <a:lstStyle/>
          <a:p>
            <a:r>
              <a:rPr lang="en-US" dirty="1" smtClean="0"/>
              <a:t>Map out who to interview for compliance:</a:t>
            </a:r>
          </a:p>
          <a:p>
            <a:pPr lvl="1"/>
            <a:r>
              <a:rPr lang="en-US" dirty="1" smtClean="0"/>
              <a:t>People who interact with the government as customer sor regulators</a:t>
            </a:r>
          </a:p>
          <a:p>
            <a:pPr lvl="1"/>
            <a:r>
              <a:rPr lang="en-US" dirty="1" smtClean="0"/>
              <a:t>People who retain or oversee third-party intermediaries who interface with government</a:t>
            </a:r>
          </a:p>
          <a:p>
            <a:pPr lvl="1"/>
            <a:r>
              <a:rPr lang="en-US" dirty="1" smtClean="0"/>
              <a:t>Personnel who provide or approve higher risk support for government officials (meals, entertainment)</a:t>
            </a:r>
          </a:p>
          <a:p>
            <a:pPr lvl="1"/>
            <a:r>
              <a:rPr lang="en-US" dirty="1" smtClean="0"/>
              <a:t>People responsible for internal financial controls such as accounting and finance functions</a:t>
            </a:r>
          </a:p>
          <a:p>
            <a:pPr lvl="1"/>
            <a:r>
              <a:rPr lang="en-US" dirty="1" smtClean="0"/>
              <a:t>Senior management with authority to make significant and impacting decisions on the company such as a primary executive in a local market</a:t>
            </a:r>
          </a:p>
          <a:p>
            <a:endParaRPr lang="en-US"/>
          </a:p>
          <a:p>
            <a:endParaRPr lang="en-US" smtClean="0"/>
          </a:p>
          <a:p>
            <a:endParaRPr lang="en-US"/>
          </a:p>
          <a:p>
            <a:endParaRPr lang="en-US"/>
          </a:p>
          <a:p>
            <a:pPr marL="0" indent="0">
              <a:buNone/>
            </a:pPr>
            <a:endParaRPr lang="en-US"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5" name="Slide Number Placeholder 4"/>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3860145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AD/CVD - Key CITT Considerations</a:t>
            </a:r>
            <a:endParaRPr lang="en-US"/>
          </a:p>
        </p:txBody>
      </p:sp>
      <p:sp>
        <p:nvSpPr>
          <p:cNvPr id="9" name="Content Placeholder 8"/>
          <p:cNvSpPr>
            <a:spLocks noGrp="1"/>
          </p:cNvSpPr>
          <p:nvPr>
            <p:ph sz="half" idx="1"/>
          </p:nvPr>
        </p:nvSpPr>
        <p:spPr/>
        <p:txBody>
          <a:bodyPr/>
          <a:lstStyle/>
          <a:p>
            <a:r>
              <a:rPr lang="en-US" dirty="1"/>
              <a:t>What are the like goods?</a:t>
            </a:r>
          </a:p>
          <a:p>
            <a:r>
              <a:rPr lang="en-US" dirty="1" smtClean="0"/>
              <a:t>What </a:t>
            </a:r>
            <a:r>
              <a:rPr lang="en-US" dirty="1"/>
              <a:t>is the domestic industry?</a:t>
            </a:r>
          </a:p>
          <a:p>
            <a:r>
              <a:rPr lang="en-US" dirty="1" smtClean="0"/>
              <a:t>Is </a:t>
            </a:r>
            <a:r>
              <a:rPr lang="en-US" dirty="1"/>
              <a:t>there a casual link between dumping or subsidization, as the case may be, and injury or retardation.</a:t>
            </a:r>
          </a:p>
          <a:p>
            <a:pPr marL="457155" lvl="1" indent="0">
              <a:buNone/>
            </a:pPr>
            <a:endParaRPr lang="en-US"/>
          </a:p>
          <a:p>
            <a:endParaRPr lang="en-US"/>
          </a:p>
        </p:txBody>
      </p:sp>
      <p:sp>
        <p:nvSpPr>
          <p:cNvPr id="5" name="Slide Number Placeholder 4"/>
          <p:cNvSpPr>
            <a:spLocks noGrp="1"/>
          </p:cNvSpPr>
          <p:nvPr>
            <p:ph type="sldNum" sz="quarter" idx="18"/>
          </p:nvPr>
        </p:nvSpPr>
        <p:spPr/>
        <p:txBody>
          <a:bodyPr/>
          <a:lstStyle/>
          <a:p>
            <a:fld id="{8E22A6E6-357A-204A-8141-87424A8157F6}" type="slidenum">
              <a:rPr lang="en-US" smtClean="0"/>
              <a:t>14</a:t>
            </a:fld>
            <a:endParaRPr lang="en-US"/>
          </a:p>
        </p:txBody>
      </p:sp>
    </p:spTree>
    <p:extLst>
      <p:ext uri="{BB962C8B-B14F-4D97-AF65-F5344CB8AC3E}">
        <p14:creationId xmlns:p14="http://schemas.microsoft.com/office/powerpoint/2010/main" val="139047375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Anti-Corruption Compliance – Red Flag Interactions</a:t>
            </a:r>
            <a:endParaRPr lang="en-US"/>
          </a:p>
        </p:txBody>
      </p:sp>
      <p:sp>
        <p:nvSpPr>
          <p:cNvPr id="6" name="Content Placeholder 3"/>
          <p:cNvSpPr>
            <a:spLocks noGrp="1"/>
          </p:cNvSpPr>
          <p:nvPr>
            <p:ph sz="half" idx="1"/>
          </p:nvPr>
        </p:nvSpPr>
        <p:spPr/>
        <p:txBody>
          <a:bodyPr>
            <a:normAutofit/>
          </a:bodyPr>
          <a:lstStyle/>
          <a:p>
            <a:r>
              <a:rPr lang="en-US" dirty="1" smtClean="0"/>
              <a:t>Interactions that should raise flags in anti-corruption compliance:</a:t>
            </a:r>
          </a:p>
          <a:p>
            <a:pPr lvl="1"/>
            <a:r>
              <a:rPr lang="en-US" dirty="1" smtClean="0"/>
              <a:t>Known family or business relationships between agents and foreign officials</a:t>
            </a:r>
          </a:p>
          <a:p>
            <a:pPr lvl="1"/>
            <a:r>
              <a:rPr lang="en-US" dirty="1" smtClean="0"/>
              <a:t>Recommendations from officials that particular agents must be retained</a:t>
            </a:r>
          </a:p>
          <a:p>
            <a:pPr lvl="1"/>
            <a:r>
              <a:rPr lang="en-US" dirty="1" smtClean="0"/>
              <a:t>Unusually large commissions or payment requests</a:t>
            </a:r>
          </a:p>
          <a:p>
            <a:pPr lvl="1"/>
            <a:r>
              <a:rPr lang="en-US" dirty="1" smtClean="0"/>
              <a:t>Lack of qualifications/transparency for agent</a:t>
            </a:r>
          </a:p>
          <a:p>
            <a:endParaRPr lang="en-US"/>
          </a:p>
          <a:p>
            <a:endParaRPr lang="en-US" smtClean="0"/>
          </a:p>
          <a:p>
            <a:endParaRPr lang="en-US"/>
          </a:p>
          <a:p>
            <a:endParaRPr lang="en-US"/>
          </a:p>
          <a:p>
            <a:pPr marL="0" indent="0">
              <a:buNone/>
            </a:pPr>
            <a:endParaRPr lang="en-US"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5" name="Slide Number Placeholder 4"/>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281955417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p:txBody>
          <a:bodyPr/>
          <a:lstStyle/>
          <a:p>
            <a:r>
              <a:rPr lang="en-US" dirty="1" smtClean="0"/>
              <a:t>EXPORT CONTROLS</a:t>
            </a:r>
            <a:endParaRPr lang="en-US"/>
          </a:p>
        </p:txBody>
      </p:sp>
      <p:sp>
        <p:nvSpPr>
          <p:cNvPr id="2" name="Slide Number Placeholder 1"/>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111680286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Export Controls – Statutes</a:t>
            </a:r>
            <a:endParaRPr lang="en-US"/>
          </a:p>
        </p:txBody>
      </p:sp>
      <p:sp>
        <p:nvSpPr>
          <p:cNvPr id="6" name="Content Placeholder 3"/>
          <p:cNvSpPr>
            <a:spLocks noGrp="1"/>
          </p:cNvSpPr>
          <p:nvPr>
            <p:ph sz="half" idx="1"/>
          </p:nvPr>
        </p:nvSpPr>
        <p:spPr/>
        <p:txBody>
          <a:bodyPr>
            <a:normAutofit/>
          </a:bodyPr>
          <a:lstStyle/>
          <a:p>
            <a:r>
              <a:rPr lang="en-US" dirty="1" smtClean="0"/>
              <a:t>Exports of certain goods, technology and technical data from Canada are controlled under the </a:t>
            </a:r>
            <a:r>
              <a:rPr lang="en-US" i="1" dirty="1" smtClean="0"/>
              <a:t>Export and Import Permits Act</a:t>
            </a:r>
            <a:r>
              <a:rPr lang="en-US" dirty="1" smtClean="0"/>
              <a:t> (EIPA)</a:t>
            </a:r>
          </a:p>
          <a:p>
            <a:r>
              <a:rPr lang="en-US" dirty="1" smtClean="0"/>
              <a:t>Export of goods and technology under Canada’s </a:t>
            </a:r>
            <a:r>
              <a:rPr lang="en-US" i="1" dirty="1" smtClean="0"/>
              <a:t>Export Control List</a:t>
            </a:r>
            <a:r>
              <a:rPr lang="en-US" dirty="1" smtClean="0"/>
              <a:t> or to destinations under the </a:t>
            </a:r>
            <a:r>
              <a:rPr lang="en-US" i="1" dirty="1" smtClean="0"/>
              <a:t>Area Control List</a:t>
            </a:r>
            <a:r>
              <a:rPr lang="en-US" dirty="1" smtClean="0"/>
              <a:t> (ACL) is prohibited under the EIPA</a:t>
            </a:r>
          </a:p>
          <a:p>
            <a:r>
              <a:rPr lang="en-US" dirty="1" smtClean="0"/>
              <a:t>Only country listed on the ACL is North Korea</a:t>
            </a:r>
            <a:endParaRPr lang="en-US"/>
          </a:p>
          <a:p>
            <a:pPr marL="0" indent="0">
              <a:buNone/>
            </a:pPr>
            <a:endParaRPr lang="en-US"/>
          </a:p>
          <a:p>
            <a:endParaRPr lang="en-US" smtClean="0"/>
          </a:p>
          <a:p>
            <a:endParaRPr lang="en-US"/>
          </a:p>
          <a:p>
            <a:endParaRPr lang="en-US"/>
          </a:p>
          <a:p>
            <a:pPr marL="0" indent="0">
              <a:buNone/>
            </a:pPr>
            <a:endParaRPr lang="en-US"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5" name="Slide Number Placeholder 4"/>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137490838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Export Controls – Export Control List</a:t>
            </a:r>
            <a:endParaRPr lang="en-US"/>
          </a:p>
        </p:txBody>
      </p:sp>
      <p:sp>
        <p:nvSpPr>
          <p:cNvPr id="6" name="Content Placeholder 3"/>
          <p:cNvSpPr>
            <a:spLocks noGrp="1"/>
          </p:cNvSpPr>
          <p:nvPr>
            <p:ph sz="half" idx="1"/>
          </p:nvPr>
        </p:nvSpPr>
        <p:spPr/>
        <p:txBody>
          <a:bodyPr>
            <a:normAutofit/>
          </a:bodyPr>
          <a:lstStyle/>
          <a:p>
            <a:r>
              <a:rPr lang="en-US" dirty="1"/>
              <a:t>The ECL describes categories of goods subject to control, referencing Global Affairs Canada’s </a:t>
            </a:r>
            <a:r>
              <a:rPr lang="en-US" i="1" dirty="1"/>
              <a:t>Canada Export Control</a:t>
            </a:r>
            <a:endParaRPr lang="en-US"/>
          </a:p>
          <a:p>
            <a:r>
              <a:rPr lang="en-US" dirty="1" smtClean="0"/>
              <a:t>ECL </a:t>
            </a:r>
            <a:r>
              <a:rPr lang="en-US" dirty="1"/>
              <a:t>incorporates goods controlled under international agreements to which Canada is a party, as well as a number of goods controlled for Canadian national security, trade or economic purpose</a:t>
            </a:r>
          </a:p>
          <a:p>
            <a:r>
              <a:rPr lang="en-US" dirty="1" smtClean="0"/>
              <a:t>ECL </a:t>
            </a:r>
            <a:r>
              <a:rPr lang="en-US" dirty="1"/>
              <a:t>is similar to U.S. </a:t>
            </a:r>
            <a:r>
              <a:rPr lang="en-US" i="1" dirty="1"/>
              <a:t>International Traffic in Arms Regulations</a:t>
            </a:r>
            <a:endParaRPr lang="en-US"/>
          </a:p>
          <a:p>
            <a:pPr marL="0" indent="0">
              <a:buNone/>
            </a:pPr>
            <a:endParaRPr lang="en-US"/>
          </a:p>
          <a:p>
            <a:endParaRPr lang="en-US" smtClean="0"/>
          </a:p>
          <a:p>
            <a:endParaRPr lang="en-US"/>
          </a:p>
          <a:p>
            <a:endParaRPr lang="en-US"/>
          </a:p>
          <a:p>
            <a:pPr marL="0" indent="0">
              <a:buNone/>
            </a:pPr>
            <a:endParaRPr lang="en-US"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5" name="Slide Number Placeholder 4"/>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361815374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Export Controls – Products on Export Control List</a:t>
            </a:r>
            <a:endParaRPr lang="en-US"/>
          </a:p>
        </p:txBody>
      </p:sp>
      <p:sp>
        <p:nvSpPr>
          <p:cNvPr id="7" name="Content Placeholder 3"/>
          <p:cNvSpPr>
            <a:spLocks noGrp="1"/>
          </p:cNvSpPr>
          <p:nvPr>
            <p:ph sz="half" idx="1"/>
          </p:nvPr>
        </p:nvSpPr>
        <p:spPr/>
        <p:txBody>
          <a:bodyPr>
            <a:normAutofit/>
          </a:bodyPr>
          <a:lstStyle/>
          <a:p>
            <a:r>
              <a:rPr lang="en-US" dirty="1" smtClean="0"/>
              <a:t>Products subject to export controls in Canada include:</a:t>
            </a:r>
          </a:p>
          <a:p>
            <a:pPr lvl="1"/>
            <a:r>
              <a:rPr lang="en-US" dirty="1" smtClean="0"/>
              <a:t>Dog and cat food</a:t>
            </a:r>
          </a:p>
          <a:p>
            <a:pPr lvl="1"/>
            <a:r>
              <a:rPr lang="en-US" dirty="1" smtClean="0"/>
              <a:t>Firearms</a:t>
            </a:r>
          </a:p>
          <a:p>
            <a:pPr lvl="1"/>
            <a:r>
              <a:rPr lang="en-US" dirty="1" smtClean="0"/>
              <a:t>Fish and seafood</a:t>
            </a:r>
          </a:p>
          <a:p>
            <a:pPr lvl="1"/>
            <a:r>
              <a:rPr lang="en-US" dirty="1" smtClean="0"/>
              <a:t>High-sugar containing products</a:t>
            </a:r>
          </a:p>
          <a:p>
            <a:pPr lvl="1"/>
            <a:r>
              <a:rPr lang="en-US" dirty="1" smtClean="0"/>
              <a:t>Logs</a:t>
            </a:r>
          </a:p>
          <a:p>
            <a:pPr lvl="1"/>
            <a:r>
              <a:rPr lang="en-US" dirty="1" smtClean="0"/>
              <a:t>Military and strategic goods and technology</a:t>
            </a:r>
          </a:p>
          <a:p>
            <a:pPr lvl="1"/>
            <a:r>
              <a:rPr lang="en-US" dirty="1" smtClean="0"/>
              <a:t>Peanut butter</a:t>
            </a:r>
          </a:p>
          <a:p>
            <a:pPr lvl="1"/>
            <a:r>
              <a:rPr lang="en-US" dirty="1" smtClean="0"/>
              <a:t>Processed foods</a:t>
            </a:r>
          </a:p>
          <a:p>
            <a:pPr lvl="1"/>
            <a:r>
              <a:rPr lang="en-US" dirty="1" smtClean="0"/>
              <a:t>Softwood lumber</a:t>
            </a:r>
          </a:p>
          <a:p>
            <a:pPr lvl="1"/>
            <a:r>
              <a:rPr lang="en-US" dirty="1" smtClean="0"/>
              <a:t>Sugar and sugar containing products</a:t>
            </a:r>
          </a:p>
          <a:p>
            <a:pPr lvl="1"/>
            <a:r>
              <a:rPr lang="en-US" dirty="1" smtClean="0"/>
              <a:t>Sugar confectionary and chocolate preparation</a:t>
            </a:r>
          </a:p>
          <a:p>
            <a:pPr lvl="1"/>
            <a:r>
              <a:rPr lang="en-US" dirty="1" smtClean="0"/>
              <a:t>Vehicles</a:t>
            </a:r>
            <a:endParaRPr lang="en-US"/>
          </a:p>
          <a:p>
            <a:pPr marL="0" indent="0">
              <a:buNone/>
            </a:pPr>
            <a:endParaRPr lang="en-US"/>
          </a:p>
          <a:p>
            <a:endParaRPr lang="en-US" smtClean="0"/>
          </a:p>
          <a:p>
            <a:endParaRPr lang="en-US"/>
          </a:p>
          <a:p>
            <a:endParaRPr lang="en-US"/>
          </a:p>
          <a:p>
            <a:pPr marL="0" indent="0">
              <a:buNone/>
            </a:pPr>
            <a:endParaRPr lang="en-US"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5" name="Slide Number Placeholder 4"/>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171559107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Export Controls – Bill C-47</a:t>
            </a:r>
            <a:endParaRPr lang="en-US"/>
          </a:p>
        </p:txBody>
      </p:sp>
      <p:sp>
        <p:nvSpPr>
          <p:cNvPr id="7" name="Content Placeholder 3"/>
          <p:cNvSpPr>
            <a:spLocks noGrp="1"/>
          </p:cNvSpPr>
          <p:nvPr>
            <p:ph sz="half" idx="1"/>
          </p:nvPr>
        </p:nvSpPr>
        <p:spPr/>
        <p:txBody>
          <a:bodyPr>
            <a:normAutofit/>
          </a:bodyPr>
          <a:lstStyle/>
          <a:p>
            <a:r>
              <a:rPr lang="en-US" dirty="1" smtClean="0"/>
              <a:t>Bill C-47 – Enacted to enable Canada to acceded to the Arms Trade Treaty</a:t>
            </a:r>
          </a:p>
          <a:p>
            <a:r>
              <a:rPr lang="en-US" dirty="1" smtClean="0"/>
              <a:t>Establishes a framework to control brokering in Canada and undertaken by Canadians in other countries</a:t>
            </a:r>
          </a:p>
          <a:p>
            <a:r>
              <a:rPr lang="en-US" dirty="1" smtClean="0"/>
              <a:t>Requires the Minister of Foreign Affairs to take into account ATT assessment criteria before issuing an export or brokering permit</a:t>
            </a:r>
          </a:p>
          <a:p>
            <a:r>
              <a:rPr lang="en-US" dirty="1" smtClean="0"/>
              <a:t>Establishes a “substantial risk” that requires the Minister to deny a permit if there is substantial risk that the export would result in a negative consequence described in the criteria</a:t>
            </a:r>
          </a:p>
          <a:p>
            <a:endParaRPr lang="en-US"/>
          </a:p>
          <a:p>
            <a:pPr marL="0" indent="0">
              <a:buNone/>
            </a:pPr>
            <a:endParaRPr lang="en-US"/>
          </a:p>
          <a:p>
            <a:endParaRPr lang="en-US" smtClean="0"/>
          </a:p>
          <a:p>
            <a:endParaRPr lang="en-US"/>
          </a:p>
          <a:p>
            <a:endParaRPr lang="en-US"/>
          </a:p>
          <a:p>
            <a:pPr marL="0" indent="0">
              <a:buNone/>
            </a:pPr>
            <a:endParaRPr lang="en-US"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5" name="Slide Number Placeholder 4"/>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250329183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Export Controls – Export Control Compliance</a:t>
            </a:r>
            <a:endParaRPr lang="en-US"/>
          </a:p>
        </p:txBody>
      </p:sp>
      <p:sp>
        <p:nvSpPr>
          <p:cNvPr id="7" name="Content Placeholder 3"/>
          <p:cNvSpPr>
            <a:spLocks noGrp="1"/>
          </p:cNvSpPr>
          <p:nvPr>
            <p:ph sz="half" idx="1"/>
          </p:nvPr>
        </p:nvSpPr>
        <p:spPr/>
        <p:txBody>
          <a:bodyPr>
            <a:normAutofit/>
          </a:bodyPr>
          <a:lstStyle/>
          <a:p>
            <a:r>
              <a:rPr lang="en-US" dirty="1" smtClean="0"/>
              <a:t>Export and brokering controls handbook - </a:t>
            </a:r>
            <a:r>
              <a:rPr lang="en-US" dirty="1">
                <a:hlinkClick r:id="rId2"/>
              </a:rPr>
              <a:t>https://</a:t>
            </a:r>
            <a:r>
              <a:rPr lang="en-US" dirty="1" smtClean="0">
                <a:hlinkClick r:id="rId2"/>
              </a:rPr>
              <a:t>www.international.gc.ca/trade-commerce/controls-controles/reports-rapports/ebc_handbook-cce_manuel.aspx?lang=eng</a:t>
            </a:r>
            <a:endParaRPr lang="en-US" smtClean="0"/>
          </a:p>
          <a:p>
            <a:r>
              <a:rPr lang="en-US" dirty="1" smtClean="0"/>
              <a:t>Provides practical information about the administration of export controls</a:t>
            </a:r>
          </a:p>
          <a:p>
            <a:r>
              <a:rPr lang="en-US" dirty="1" smtClean="0"/>
              <a:t>Information includes how to obtain necessary permits for export, brokering, or transfer of controlled items and how to comply with EPA</a:t>
            </a:r>
          </a:p>
          <a:p>
            <a:r>
              <a:rPr lang="en-US" dirty="1" smtClean="0"/>
              <a:t>The handbook does not apply to applications to export goods described in items 5101 to 5201 (forest products, agriculture and food products, apparel goods and vehicles)</a:t>
            </a:r>
          </a:p>
          <a:p>
            <a:endParaRPr lang="en-US"/>
          </a:p>
          <a:p>
            <a:pPr marL="0" indent="0">
              <a:buNone/>
            </a:pPr>
            <a:endParaRPr lang="en-US"/>
          </a:p>
          <a:p>
            <a:endParaRPr lang="en-US" smtClean="0"/>
          </a:p>
          <a:p>
            <a:endParaRPr lang="en-US"/>
          </a:p>
          <a:p>
            <a:endParaRPr lang="en-US"/>
          </a:p>
          <a:p>
            <a:pPr marL="0" indent="0">
              <a:buNone/>
            </a:pPr>
            <a:endParaRPr lang="en-US"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5" name="Slide Number Placeholder 4"/>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170505725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Export Controls – Rules for Free Trade Partners</a:t>
            </a:r>
            <a:endParaRPr lang="en-US"/>
          </a:p>
        </p:txBody>
      </p:sp>
      <p:sp>
        <p:nvSpPr>
          <p:cNvPr id="7" name="Content Placeholder 3"/>
          <p:cNvSpPr>
            <a:spLocks noGrp="1"/>
          </p:cNvSpPr>
          <p:nvPr>
            <p:ph sz="half" idx="1"/>
          </p:nvPr>
        </p:nvSpPr>
        <p:spPr/>
        <p:txBody>
          <a:bodyPr>
            <a:normAutofit/>
          </a:bodyPr>
          <a:lstStyle/>
          <a:p>
            <a:r>
              <a:rPr lang="en-US" dirty="1" smtClean="0"/>
              <a:t>An order made for export controls may apply to goods imposed from a free trade partner only if it appears to the satisfaction of the Governor in Council, on a report of the Minister made on the basis of an inquiry</a:t>
            </a:r>
          </a:p>
          <a:p>
            <a:r>
              <a:rPr lang="en-US" dirty="1" smtClean="0"/>
              <a:t>If goods imported from a free trade partner are included on the Import Control List, the goods are deemed to be removed from that List</a:t>
            </a:r>
          </a:p>
          <a:p>
            <a:r>
              <a:rPr lang="en-US" dirty="1" smtClean="0"/>
              <a:t>In the case of goods imported from a NAFTA country, the goods must be found to contribute importantly to the serious injury or threat of serious injury to domestic producers of like or directly competitive goods</a:t>
            </a:r>
            <a:endParaRPr lang="en-US"/>
          </a:p>
          <a:p>
            <a:pPr marL="0" indent="0">
              <a:buNone/>
            </a:pPr>
            <a:endParaRPr lang="en-US"/>
          </a:p>
          <a:p>
            <a:endParaRPr lang="en-US" smtClean="0"/>
          </a:p>
          <a:p>
            <a:endParaRPr lang="en-US"/>
          </a:p>
          <a:p>
            <a:endParaRPr lang="en-US"/>
          </a:p>
          <a:p>
            <a:pPr marL="0" indent="0">
              <a:buNone/>
            </a:pPr>
            <a:endParaRPr lang="en-US"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5" name="Slide Number Placeholder 4"/>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36536466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Export Controls – Export Permits</a:t>
            </a:r>
            <a:endParaRPr lang="en-US"/>
          </a:p>
        </p:txBody>
      </p:sp>
      <p:sp>
        <p:nvSpPr>
          <p:cNvPr id="7" name="Content Placeholder 3"/>
          <p:cNvSpPr>
            <a:spLocks noGrp="1"/>
          </p:cNvSpPr>
          <p:nvPr>
            <p:ph sz="half" idx="1"/>
          </p:nvPr>
        </p:nvSpPr>
        <p:spPr/>
        <p:txBody>
          <a:bodyPr>
            <a:normAutofit/>
          </a:bodyPr>
          <a:lstStyle/>
          <a:p>
            <a:r>
              <a:rPr lang="en-US" dirty="1" smtClean="0"/>
              <a:t>The government of Canada and Canadian exporters share a collective responsibility to ensure exports of controlled goods and technology are conducted lawfully</a:t>
            </a:r>
          </a:p>
          <a:p>
            <a:r>
              <a:rPr lang="en-US" dirty="1" smtClean="0"/>
              <a:t>Export permits can be issued to any resident of Canada to export goods and technology listed on the ECL or to a country included on the Area Control List, subject to certain terms and conditions</a:t>
            </a:r>
            <a:endParaRPr lang="en-US"/>
          </a:p>
          <a:p>
            <a:pPr marL="0" indent="0">
              <a:buNone/>
            </a:pPr>
            <a:endParaRPr lang="en-US"/>
          </a:p>
          <a:p>
            <a:endParaRPr lang="en-US" smtClean="0"/>
          </a:p>
          <a:p>
            <a:endParaRPr lang="en-US"/>
          </a:p>
          <a:p>
            <a:endParaRPr lang="en-US"/>
          </a:p>
          <a:p>
            <a:pPr marL="0" indent="0">
              <a:buNone/>
            </a:pPr>
            <a:endParaRPr lang="en-US" smtClean="0"/>
          </a:p>
          <a:p>
            <a:endParaRPr lang="en-US"/>
          </a:p>
          <a:p>
            <a:endParaRPr lang="en-US" smtClean="0"/>
          </a:p>
          <a:p>
            <a:pPr lvl="1"/>
            <a:endParaRPr lang="en-US" smtClean="0"/>
          </a:p>
          <a:p>
            <a:endParaRPr lang="en-US"/>
          </a:p>
          <a:p>
            <a:pPr lvl="1"/>
            <a:endParaRPr lang="en-US"/>
          </a:p>
          <a:p>
            <a:pPr marL="0" indent="0">
              <a:buNone/>
            </a:pPr>
            <a:endParaRPr lang="en-US"/>
          </a:p>
        </p:txBody>
      </p:sp>
      <p:sp>
        <p:nvSpPr>
          <p:cNvPr id="5" name="Slide Number Placeholder 4"/>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spTree>
    <p:extLst>
      <p:ext uri="{BB962C8B-B14F-4D97-AF65-F5344CB8AC3E}">
        <p14:creationId xmlns:p14="http://schemas.microsoft.com/office/powerpoint/2010/main" val="234169798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Export Controls – Export Permit Process Overview</a:t>
            </a:r>
            <a:endParaRPr lang="en-US"/>
          </a:p>
        </p:txBody>
      </p:sp>
      <p:sp>
        <p:nvSpPr>
          <p:cNvPr id="3" name="Content Placeholder 2"/>
          <p:cNvSpPr>
            <a:spLocks noGrp="1"/>
          </p:cNvSpPr>
          <p:nvPr>
            <p:ph sz="half" idx="1"/>
          </p:nvPr>
        </p:nvSpPr>
        <p:spPr/>
        <p:txBody>
          <a:bodyPr/>
          <a:lstStyle/>
          <a:p>
            <a:endParaRPr lang="en-US"/>
          </a:p>
        </p:txBody>
      </p:sp>
      <p:sp>
        <p:nvSpPr>
          <p:cNvPr id="5" name="Slide Number Placeholder 4"/>
          <p:cNvSpPr>
            <a:spLocks noGrp="1"/>
          </p:cNvSpPr>
          <p:nvPr>
            <p:ph type="sldNum" sz="quarter" idx="18"/>
          </p:nvPr>
        </p:nvSpPr>
        <p:spPr/>
        <p:txBody>
          <a:bodyPr>
            <a:normAutofit fontScale="92500"/>
          </a:bodyPr>
          <a:lstStyle/>
          <a:p>
            <a:fld id="{8E22A6E6-357A-204A-8141-87424A8157F6}" type="slidenum">
              <a:rPr lang="en-US" smtClean="0"/>
              <a:t>0</a:t>
            </a:fld>
            <a:endParaRPr lang="en-US"/>
          </a:p>
        </p:txBody>
      </p:sp>
      <p:pic>
        <p:nvPicPr>
          <p:cNvPr id="6" name="Picture 5" descr="Export Permit Process Overview"/>
          <p:cNvPicPr/>
          <p:nvPr/>
        </p:nvPicPr>
        <p:blipFill>
          <a:blip r:embed="rId2"/>
          <a:srcRect/>
          <a:stretch>
            <a:fillRect/>
          </a:stretch>
        </p:blipFill>
        <p:spPr>
          <a:xfrm>
            <a:off x="2667000" y="1371600"/>
            <a:ext cx="3733800" cy="5105400"/>
          </a:xfrm>
          <a:prstGeom prst="rect"/>
          <a:noFill/>
          <a:ln>
            <a:noFill/>
          </a:ln>
        </p:spPr>
      </p:pic>
    </p:spTree>
    <p:extLst>
      <p:ext uri="{BB962C8B-B14F-4D97-AF65-F5344CB8AC3E}">
        <p14:creationId xmlns:p14="http://schemas.microsoft.com/office/powerpoint/2010/main" val="12564782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1" smtClean="0"/>
              <a:t>AD/CVD - Material Injury</a:t>
            </a:r>
            <a:endParaRPr lang="en-US"/>
          </a:p>
        </p:txBody>
      </p:sp>
      <p:sp>
        <p:nvSpPr>
          <p:cNvPr id="6" name="Content Placeholder 3"/>
          <p:cNvSpPr>
            <a:spLocks noGrp="1"/>
          </p:cNvSpPr>
          <p:nvPr>
            <p:ph sz="half" idx="1"/>
          </p:nvPr>
        </p:nvSpPr>
        <p:spPr/>
        <p:txBody>
          <a:bodyPr>
            <a:normAutofit/>
          </a:bodyPr>
          <a:lstStyle/>
          <a:p>
            <a:r>
              <a:rPr lang="en-US" dirty="1" smtClean="0"/>
              <a:t>Considerations for what constitutes material injury includes:</a:t>
            </a:r>
          </a:p>
          <a:p>
            <a:pPr lvl="1"/>
            <a:r>
              <a:rPr lang="en-US" dirty="1" smtClean="0"/>
              <a:t>Price erosion or suppression;</a:t>
            </a:r>
          </a:p>
          <a:p>
            <a:pPr lvl="1"/>
            <a:r>
              <a:rPr lang="en-US" dirty="1" smtClean="0"/>
              <a:t>Low sales and market share;</a:t>
            </a:r>
          </a:p>
          <a:p>
            <a:pPr lvl="1"/>
            <a:r>
              <a:rPr lang="en-US" dirty="1" smtClean="0"/>
              <a:t>Reduced production and under-utilization of capacity;</a:t>
            </a:r>
          </a:p>
          <a:p>
            <a:pPr lvl="1"/>
            <a:r>
              <a:rPr lang="en-US" dirty="1" smtClean="0"/>
              <a:t>Reduced employment;</a:t>
            </a:r>
          </a:p>
          <a:p>
            <a:pPr lvl="1"/>
            <a:r>
              <a:rPr lang="en-US" dirty="1" smtClean="0"/>
              <a:t>Reduced investment; and</a:t>
            </a:r>
          </a:p>
          <a:p>
            <a:pPr lvl="1"/>
            <a:r>
              <a:rPr lang="en-US" dirty="1" smtClean="0"/>
              <a:t>Declining gross or net profitability</a:t>
            </a:r>
          </a:p>
        </p:txBody>
      </p:sp>
      <p:sp>
        <p:nvSpPr>
          <p:cNvPr id="5" name="Slide Number Placeholder 4"/>
          <p:cNvSpPr>
            <a:spLocks noGrp="1"/>
          </p:cNvSpPr>
          <p:nvPr>
            <p:ph type="sldNum" sz="quarter" idx="18"/>
          </p:nvPr>
        </p:nvSpPr>
        <p:spPr/>
        <p:txBody>
          <a:bodyPr/>
          <a:lstStyle/>
          <a:p>
            <a:fld id="{8E22A6E6-357A-204A-8141-87424A8157F6}" type="slidenum">
              <a:rPr lang="en-US" smtClean="0"/>
              <a:t>15</a:t>
            </a:fld>
            <a:endParaRPr lang="en-US"/>
          </a:p>
        </p:txBody>
      </p:sp>
    </p:spTree>
    <p:extLst>
      <p:ext uri="{BB962C8B-B14F-4D97-AF65-F5344CB8AC3E}">
        <p14:creationId xmlns:p14="http://schemas.microsoft.com/office/powerpoint/2010/main" val="92924364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6" name="Picture 5"/>
          <p:cNvPicPr>
            <a:picLocks noChangeAspect="1"/>
          </p:cNvPicPr>
          <p:nvPr/>
        </p:nvPicPr>
        <p:blipFill>
          <a:blip r:embed="rId3"/>
          <a:srcRect/>
          <a:stretch>
            <a:fillRect/>
          </a:stretch>
        </p:blipFill>
        <p:spPr>
          <a:xfrm>
            <a:off x="5064231" y="2033498"/>
            <a:ext cx="3541888" cy="1195135"/>
          </a:xfrm>
          <a:prstGeom prst="rect"/>
          <a:noFill/>
        </p:spPr>
      </p:pic>
      <p:pic>
        <p:nvPicPr>
          <p:cNvPr id="9" name="Picture 8"/>
          <p:cNvPicPr>
            <a:picLocks noChangeAspect="1"/>
          </p:cNvPicPr>
          <p:nvPr/>
        </p:nvPicPr>
        <p:blipFill>
          <a:blip r:embed="rId4"/>
          <a:srcRect l="16688" r="26097"/>
          <a:stretch>
            <a:fillRect/>
          </a:stretch>
        </p:blipFill>
        <p:spPr>
          <a:xfrm>
            <a:off x="0" y="5"/>
            <a:ext cx="9144000" cy="6872107"/>
          </a:xfrm>
          <a:prstGeom prst="rect"/>
        </p:spPr>
      </p:pic>
      <p:pic>
        <p:nvPicPr>
          <p:cNvPr id="12" name="Picture 11"/>
          <p:cNvPicPr>
            <a:picLocks noChangeAspect="1"/>
          </p:cNvPicPr>
          <p:nvPr/>
        </p:nvPicPr>
        <p:blipFill>
          <a:blip r:embed="rId3"/>
          <a:srcRect/>
          <a:stretch>
            <a:fillRect/>
          </a:stretch>
        </p:blipFill>
        <p:spPr>
          <a:xfrm>
            <a:off x="5109362" y="2133600"/>
            <a:ext cx="2358238" cy="795738"/>
          </a:xfrm>
          <a:prstGeom prst="rect"/>
          <a:noFill/>
        </p:spPr>
      </p:pic>
      <p:pic>
        <p:nvPicPr>
          <p:cNvPr id="13" name="Picture 2" descr="Image result for midwest global trade association"/>
          <p:cNvPicPr>
            <a:picLocks noChangeAspect="1" noChangeArrowheads="1"/>
          </p:cNvPicPr>
          <p:nvPr/>
        </p:nvPicPr>
        <p:blipFill>
          <a:blip r:embed="rId6"/>
          <a:srcRect t="35685" b="1450"/>
          <a:stretch>
            <a:fillRect/>
          </a:stretch>
        </p:blipFill>
        <p:spPr>
          <a:xfrm>
            <a:off x="255189" y="292397"/>
            <a:ext cx="4527286" cy="1200257"/>
          </a:xfrm>
          <a:prstGeom prst="rect"/>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144912" y="1463952"/>
            <a:ext cx="3618088" cy="4154984"/>
          </a:xfrm>
          <a:prstGeom prst="rect"/>
          <a:noFill/>
        </p:spPr>
        <p:txBody>
          <a:bodyPr wrap="square" rtlCol="0">
            <a:spAutoFit/>
          </a:bodyPr>
          <a:lstStyle/>
          <a:p>
            <a:r>
              <a:rPr lang="en-US" sz="1200" dirty="1">
                <a:solidFill>
                  <a:schemeClr val="bg1"/>
                </a:solidFill>
                <a:latin typeface="Verdana" panose="020b0604030504040204" pitchFamily="34" charset="0"/>
                <a:ea typeface="Verdana" panose="020b0604030504040204" pitchFamily="34" charset="0"/>
                <a:cs typeface="Verdana" panose="020b0604030504040204" pitchFamily="34" charset="0"/>
              </a:rPr>
              <a:t>Darrel H. Pearson</a:t>
            </a:r>
          </a:p>
          <a:p>
            <a:r>
              <a:rPr lang="en-US" sz="1200" dirty="1">
                <a:solidFill>
                  <a:schemeClr val="bg1"/>
                </a:solidFill>
                <a:latin typeface="Verdana" panose="020b0604030504040204" pitchFamily="34" charset="0"/>
                <a:ea typeface="Verdana" panose="020b0604030504040204" pitchFamily="34" charset="0"/>
                <a:cs typeface="Verdana" panose="020b0604030504040204" pitchFamily="34" charset="0"/>
              </a:rPr>
              <a:t>Partner, Leader of International </a:t>
            </a:r>
            <a:br>
              <a:rPr lang="en-US" sz="1200" dirty="1"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1" smtClean="0">
                <a:solidFill>
                  <a:schemeClr val="bg1"/>
                </a:solidFill>
                <a:latin typeface="Verdana" panose="020b0604030504040204" pitchFamily="34" charset="0"/>
                <a:ea typeface="Verdana" panose="020b0604030504040204" pitchFamily="34" charset="0"/>
                <a:cs typeface="Verdana" panose="020b0604030504040204" pitchFamily="34" charset="0"/>
              </a:rPr>
              <a:t>Trade </a:t>
            </a:r>
            <a:r>
              <a:rPr lang="en-US" sz="1200" dirty="1">
                <a:solidFill>
                  <a:schemeClr val="bg1"/>
                </a:solidFill>
                <a:latin typeface="Verdana" panose="020b0604030504040204" pitchFamily="34" charset="0"/>
                <a:ea typeface="Verdana" panose="020b0604030504040204" pitchFamily="34" charset="0"/>
                <a:cs typeface="Verdana" panose="020b0604030504040204" pitchFamily="34" charset="0"/>
              </a:rPr>
              <a:t>and Investment</a:t>
            </a:r>
          </a:p>
          <a:p>
            <a:r>
              <a:rPr lang="en-US" sz="1200" dirty="1">
                <a:solidFill>
                  <a:schemeClr val="bg1"/>
                </a:solidFill>
                <a:latin typeface="Verdana" panose="020b0604030504040204" pitchFamily="34" charset="0"/>
                <a:ea typeface="Verdana" panose="020b0604030504040204" pitchFamily="34" charset="0"/>
                <a:cs typeface="Verdana" panose="020b0604030504040204" pitchFamily="34" charset="0"/>
              </a:rPr>
              <a:t>Bennett Jones LLP</a:t>
            </a:r>
          </a:p>
          <a:p>
            <a:endParaRPr lang="en-US" sz="120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20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20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20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200" dirty="1">
                <a:solidFill>
                  <a:schemeClr val="bg1"/>
                </a:solidFill>
                <a:latin typeface="Verdana" panose="020b0604030504040204" pitchFamily="34" charset="0"/>
                <a:ea typeface="Verdana" panose="020b0604030504040204" pitchFamily="34" charset="0"/>
                <a:cs typeface="Verdana" panose="020b0604030504040204" pitchFamily="34" charset="0"/>
              </a:rPr>
              <a:t>416.777.4811</a:t>
            </a:r>
          </a:p>
          <a:p>
            <a:r>
              <a:rPr lang="en-US" sz="1200" dirty="1">
                <a:solidFill>
                  <a:schemeClr val="bg1"/>
                </a:solidFill>
                <a:latin typeface="Verdana" panose="020b0604030504040204" pitchFamily="34" charset="0"/>
                <a:ea typeface="Verdana" panose="020b0604030504040204" pitchFamily="34" charset="0"/>
                <a:cs typeface="Verdana" panose="020b0604030504040204" pitchFamily="34" charset="0"/>
                <a:hlinkClick r:id="rId7"/>
              </a:rPr>
              <a:t>pearsond@bennettjones.com</a:t>
            </a:r>
            <a:r>
              <a:rPr lang="en-US" sz="1200" dirty="1">
                <a:solidFill>
                  <a:schemeClr val="bg1"/>
                </a:solidFill>
                <a:latin typeface="Verdana" panose="020b0604030504040204" pitchFamily="34" charset="0"/>
                <a:ea typeface="Verdana" panose="020b0604030504040204" pitchFamily="34" charset="0"/>
                <a:cs typeface="Verdana" panose="020b0604030504040204" pitchFamily="34" charset="0"/>
              </a:rPr>
              <a:t> </a:t>
            </a:r>
          </a:p>
          <a:p>
            <a:endParaRPr lang="en-US" sz="120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20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200" dirty="1">
                <a:solidFill>
                  <a:schemeClr val="bg1"/>
                </a:solidFill>
                <a:latin typeface="Verdana" panose="020b0604030504040204" pitchFamily="34" charset="0"/>
                <a:ea typeface="Verdana" panose="020b0604030504040204" pitchFamily="34" charset="0"/>
                <a:cs typeface="Verdana" panose="020b0604030504040204" pitchFamily="34" charset="0"/>
              </a:rPr>
              <a:t>Jeff Fraser</a:t>
            </a:r>
          </a:p>
          <a:p>
            <a:r>
              <a:rPr lang="en-US" sz="1200" dirty="1">
                <a:solidFill>
                  <a:schemeClr val="bg1"/>
                </a:solidFill>
                <a:latin typeface="Verdana" panose="020b0604030504040204" pitchFamily="34" charset="0"/>
                <a:ea typeface="Verdana" panose="020b0604030504040204" pitchFamily="34" charset="0"/>
                <a:cs typeface="Verdana" panose="020b0604030504040204" pitchFamily="34" charset="0"/>
              </a:rPr>
              <a:t>Director, Western Region – Canada</a:t>
            </a:r>
          </a:p>
          <a:p>
            <a:r>
              <a:rPr lang="en-US" sz="1200" dirty="1">
                <a:solidFill>
                  <a:schemeClr val="bg1"/>
                </a:solidFill>
                <a:latin typeface="Verdana" panose="020b0604030504040204" pitchFamily="34" charset="0"/>
                <a:ea typeface="Verdana" panose="020b0604030504040204" pitchFamily="34" charset="0"/>
                <a:cs typeface="Verdana" panose="020b0604030504040204" pitchFamily="34" charset="0"/>
              </a:rPr>
              <a:t>Livingston International Global Trade Consulting</a:t>
            </a:r>
          </a:p>
          <a:p>
            <a:endParaRPr lang="en-US" sz="120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20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20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20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200" dirty="1">
                <a:solidFill>
                  <a:schemeClr val="bg1"/>
                </a:solidFill>
                <a:latin typeface="Verdana" panose="020b0604030504040204" pitchFamily="34" charset="0"/>
                <a:ea typeface="Verdana" panose="020b0604030504040204" pitchFamily="34" charset="0"/>
                <a:cs typeface="Verdana" panose="020b0604030504040204" pitchFamily="34" charset="0"/>
              </a:rPr>
              <a:t>780.421.4351 ext. 48602</a:t>
            </a:r>
          </a:p>
          <a:p>
            <a:r>
              <a:rPr lang="en-US" sz="1200" dirty="1">
                <a:solidFill>
                  <a:schemeClr val="bg1"/>
                </a:solidFill>
                <a:latin typeface="Verdana" panose="020b0604030504040204" pitchFamily="34" charset="0"/>
                <a:ea typeface="Verdana" panose="020b0604030504040204" pitchFamily="34" charset="0"/>
                <a:cs typeface="Verdana" panose="020b0604030504040204" pitchFamily="34" charset="0"/>
                <a:hlinkClick r:id="rId8"/>
              </a:rPr>
              <a:t>jfraser@livingstonintl.com</a:t>
            </a:r>
            <a:r>
              <a:rPr lang="en-US" sz="1200" dirty="1">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sp>
        <p:nvSpPr>
          <p:cNvPr id="21" name="TextBox 20"/>
          <p:cNvSpPr txBox="1"/>
          <p:nvPr/>
        </p:nvSpPr>
        <p:spPr>
          <a:xfrm>
            <a:off x="5068712" y="395123"/>
            <a:ext cx="3694288" cy="646331"/>
          </a:xfrm>
          <a:prstGeom prst="rect"/>
          <a:noFill/>
        </p:spPr>
        <p:txBody>
          <a:bodyPr wrap="square" rtlCol="0">
            <a:spAutoFit/>
          </a:bodyPr>
          <a:lstStyle/>
          <a:p>
            <a:r>
              <a:rPr lang="en-US" sz="3600" dirty="1">
                <a:solidFill>
                  <a:schemeClr val="bg1"/>
                </a:solidFill>
                <a:latin typeface="Verdana" panose="020b0604030504040204" pitchFamily="34" charset="0"/>
                <a:ea typeface="Verdana" panose="020b0604030504040204" pitchFamily="34" charset="0"/>
                <a:cs typeface="Verdana" panose="020b0604030504040204" pitchFamily="34" charset="0"/>
              </a:rPr>
              <a:t>Thank You!</a:t>
            </a:r>
          </a:p>
        </p:txBody>
      </p:sp>
      <p:pic>
        <p:nvPicPr>
          <p:cNvPr id="10" name="Picture 9" descr="https://peoplenet.livingstonintl.com/images/stories/Image_library/Livingston_Simplify_trade_English_blue_lo.jpg"/>
          <p:cNvPicPr>
            <a:picLocks noChangeAspect="1"/>
          </p:cNvPicPr>
          <p:nvPr/>
        </p:nvPicPr>
        <p:blipFill>
          <a:blip r:embed="rId9"/>
          <a:srcRect/>
          <a:stretch>
            <a:fillRect/>
          </a:stretch>
        </p:blipFill>
        <p:spPr>
          <a:xfrm>
            <a:off x="5181600" y="4502393"/>
            <a:ext cx="2660904" cy="679207"/>
          </a:xfrm>
          <a:prstGeom prst="rect"/>
          <a:noFill/>
          <a:ln>
            <a:noFill/>
          </a:ln>
        </p:spPr>
      </p:pic>
    </p:spTree>
    <p:extLst>
      <p:ext uri="{BB962C8B-B14F-4D97-AF65-F5344CB8AC3E}">
        <p14:creationId xmlns:p14="http://schemas.microsoft.com/office/powerpoint/2010/main" val="14477281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AD/CVD - Public Interest</a:t>
            </a:r>
            <a:endParaRPr lang="en-US"/>
          </a:p>
        </p:txBody>
      </p:sp>
      <p:sp>
        <p:nvSpPr>
          <p:cNvPr id="6" name="Content Placeholder 3"/>
          <p:cNvSpPr>
            <a:spLocks noGrp="1"/>
          </p:cNvSpPr>
          <p:nvPr>
            <p:ph sz="half" idx="1"/>
          </p:nvPr>
        </p:nvSpPr>
        <p:spPr/>
        <p:txBody>
          <a:bodyPr/>
          <a:lstStyle/>
          <a:p>
            <a:r>
              <a:rPr lang="en-US" dirty="1" smtClean="0"/>
              <a:t>Persons whose interests are adversely affected by a CITT finding of injury can request a public interest inquiry</a:t>
            </a:r>
          </a:p>
          <a:p>
            <a:r>
              <a:rPr lang="en-US" dirty="1" smtClean="0"/>
              <a:t>These may include those engaged in production, purchase, sale, export or import of like goods, or any association whose purpose is to advocate the interests of consumers in Canada</a:t>
            </a:r>
          </a:p>
          <a:p>
            <a:endParaRPr lang="en-US" smtClean="0"/>
          </a:p>
          <a:p>
            <a:endParaRPr lang="en-US" smtClean="0"/>
          </a:p>
          <a:p>
            <a:pPr lvl="1"/>
            <a:endParaRPr lang="en-US"/>
          </a:p>
        </p:txBody>
      </p:sp>
      <p:sp>
        <p:nvSpPr>
          <p:cNvPr id="5" name="Slide Number Placeholder 4"/>
          <p:cNvSpPr>
            <a:spLocks noGrp="1"/>
          </p:cNvSpPr>
          <p:nvPr>
            <p:ph type="sldNum" sz="quarter" idx="18"/>
          </p:nvPr>
        </p:nvSpPr>
        <p:spPr/>
        <p:txBody>
          <a:bodyPr/>
          <a:lstStyle/>
          <a:p>
            <a:fld id="{8E22A6E6-357A-204A-8141-87424A8157F6}" type="slidenum">
              <a:rPr lang="en-US" smtClean="0"/>
              <a:t>16</a:t>
            </a:fld>
            <a:endParaRPr lang="en-US"/>
          </a:p>
        </p:txBody>
      </p:sp>
    </p:spTree>
    <p:extLst>
      <p:ext uri="{BB962C8B-B14F-4D97-AF65-F5344CB8AC3E}">
        <p14:creationId xmlns:p14="http://schemas.microsoft.com/office/powerpoint/2010/main" val="15991961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AD/CVD - Liability </a:t>
            </a:r>
            <a:r>
              <a:rPr lang="en-US" dirty="1" smtClean="0"/>
              <a:t>for Anti-Dumping and Countervailing Duties</a:t>
            </a:r>
            <a:endParaRPr lang="en-US"/>
          </a:p>
        </p:txBody>
      </p:sp>
      <p:sp>
        <p:nvSpPr>
          <p:cNvPr id="6" name="Content Placeholder 3"/>
          <p:cNvSpPr>
            <a:spLocks noGrp="1"/>
          </p:cNvSpPr>
          <p:nvPr>
            <p:ph sz="half" idx="1"/>
          </p:nvPr>
        </p:nvSpPr>
        <p:spPr/>
        <p:txBody>
          <a:bodyPr/>
          <a:lstStyle/>
          <a:p>
            <a:r>
              <a:rPr lang="en-US" dirty="1" smtClean="0"/>
              <a:t>General rule is that importer of dumped or subsidized goods is </a:t>
            </a:r>
            <a:r>
              <a:rPr lang="en-US" b="1" dirty="1" smtClean="0"/>
              <a:t>solely liable</a:t>
            </a:r>
            <a:r>
              <a:rPr lang="en-US" dirty="1" smtClean="0"/>
              <a:t> for an applicable duty</a:t>
            </a:r>
          </a:p>
          <a:p>
            <a:r>
              <a:rPr lang="en-US" dirty="1" smtClean="0"/>
              <a:t>Importer is defined in SIMA as the person who </a:t>
            </a:r>
            <a:r>
              <a:rPr lang="en-US" b="1" dirty="1" smtClean="0"/>
              <a:t>“is in reality the importer of the goods”</a:t>
            </a:r>
            <a:r>
              <a:rPr lang="en-US" dirty="1" smtClean="0"/>
              <a:t>.</a:t>
            </a:r>
          </a:p>
          <a:p>
            <a:endParaRPr lang="en-US" smtClean="0"/>
          </a:p>
          <a:p>
            <a:endParaRPr lang="en-US" smtClean="0"/>
          </a:p>
          <a:p>
            <a:pPr marL="457155" lvl="1"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7346103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AD/CVD </a:t>
            </a:r>
            <a:r>
              <a:rPr lang="en-US" dirty="1" smtClean="0"/>
              <a:t>– New Regulatory Measures</a:t>
            </a:r>
            <a:endParaRPr lang="en-US"/>
          </a:p>
        </p:txBody>
      </p:sp>
      <p:sp>
        <p:nvSpPr>
          <p:cNvPr id="6" name="Content Placeholder 3"/>
          <p:cNvSpPr>
            <a:spLocks noGrp="1"/>
          </p:cNvSpPr>
          <p:nvPr>
            <p:ph sz="half" idx="1"/>
          </p:nvPr>
        </p:nvSpPr>
        <p:spPr/>
        <p:txBody>
          <a:bodyPr/>
          <a:lstStyle/>
          <a:p>
            <a:r>
              <a:rPr lang="en-US" dirty="1" smtClean="0"/>
              <a:t>New regulatory amends concerning </a:t>
            </a:r>
          </a:p>
          <a:p>
            <a:pPr lvl="1"/>
            <a:r>
              <a:rPr lang="en-US" dirty="1" smtClean="0"/>
              <a:t>Particular Market Situation</a:t>
            </a:r>
          </a:p>
          <a:p>
            <a:pPr lvl="1"/>
            <a:r>
              <a:rPr lang="en-US" dirty="1" smtClean="0"/>
              <a:t>Related Party Input Dumping</a:t>
            </a:r>
          </a:p>
          <a:p>
            <a:endParaRPr lang="en-US" smtClean="0"/>
          </a:p>
          <a:p>
            <a:endParaRPr lang="en-US" smtClean="0"/>
          </a:p>
          <a:p>
            <a:pPr marL="457155" lvl="1"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15197551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AD/CVD – Particular Market Situation</a:t>
            </a:r>
            <a:endParaRPr lang="en-US"/>
          </a:p>
        </p:txBody>
      </p:sp>
      <p:sp>
        <p:nvSpPr>
          <p:cNvPr id="6" name="Content Placeholder 3"/>
          <p:cNvSpPr>
            <a:spLocks noGrp="1"/>
          </p:cNvSpPr>
          <p:nvPr>
            <p:ph sz="half" idx="1"/>
          </p:nvPr>
        </p:nvSpPr>
        <p:spPr/>
        <p:txBody>
          <a:bodyPr>
            <a:normAutofit/>
          </a:bodyPr>
          <a:lstStyle/>
          <a:p>
            <a:r>
              <a:rPr lang="en-US" dirty="1" smtClean="0"/>
              <a:t>Provides further scope to deal with cost distortions created by a “Particular Market Situation”</a:t>
            </a:r>
          </a:p>
          <a:p>
            <a:pPr lvl="1"/>
            <a:r>
              <a:rPr lang="en-US" dirty="1" smtClean="0"/>
              <a:t>Where government intervention results in price distortions or when factors such as significant macroeconomic volatility effects the prices and market input costs</a:t>
            </a:r>
          </a:p>
          <a:p>
            <a:pPr lvl="1"/>
            <a:r>
              <a:rPr lang="en-US" dirty="1" smtClean="0"/>
              <a:t>The CBSA can calculate an alternative price for goods through a “constructed costs methodology” </a:t>
            </a:r>
          </a:p>
          <a:p>
            <a:pPr lvl="2"/>
            <a:r>
              <a:rPr lang="en-US" dirty="1" smtClean="0"/>
              <a:t>= cost of production in country of origin + amount for administrative, selling and general costs and profits</a:t>
            </a:r>
          </a:p>
          <a:p>
            <a:pPr marL="457155" lvl="1" indent="0">
              <a:buNone/>
            </a:pPr>
            <a:r>
              <a:rPr lang="en-US" dirty="1" smtClean="0"/>
              <a:t>No definition in the SIMR for a “particular market situation”</a:t>
            </a:r>
          </a:p>
          <a:p>
            <a:pPr marL="457155" lvl="1" indent="0">
              <a:buNone/>
            </a:pPr>
            <a:endParaRPr lang="en-US" smtClean="0"/>
          </a:p>
          <a:p>
            <a:pPr marL="457155" lvl="1" indent="0">
              <a:buNone/>
            </a:pPr>
            <a:endParaRPr lang="en-US" smtClean="0"/>
          </a:p>
          <a:p>
            <a:endParaRPr lang="en-US" smtClean="0"/>
          </a:p>
          <a:p>
            <a:pPr marL="457155" lvl="1"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23057163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About Bennett Jones</a:t>
            </a:r>
            <a:endParaRPr lang="en-US"/>
          </a:p>
        </p:txBody>
      </p:sp>
      <p:sp>
        <p:nvSpPr>
          <p:cNvPr id="6" name="Content Placeholder 5"/>
          <p:cNvSpPr>
            <a:spLocks noGrp="1"/>
          </p:cNvSpPr>
          <p:nvPr>
            <p:ph sz="half" idx="1"/>
          </p:nvPr>
        </p:nvSpPr>
        <p:spPr/>
        <p:txBody>
          <a:bodyPr>
            <a:normAutofit/>
          </a:bodyPr>
          <a:lstStyle/>
          <a:p>
            <a:pPr algn="ctr"/>
            <a:r>
              <a:rPr lang="en-US" i="1" dirty="1">
                <a:solidFill>
                  <a:srgbClr val="2DAF88"/>
                </a:solidFill>
              </a:rPr>
              <a:t>The firm that businesses trust with their most complex legal matters</a:t>
            </a:r>
          </a:p>
          <a:p>
            <a:pPr algn="ctr"/>
            <a:endParaRPr lang="en-US" sz="1100" i="1">
              <a:solidFill>
                <a:srgbClr val="2DAF88"/>
              </a:solidFill>
            </a:endParaRPr>
          </a:p>
          <a:p>
            <a:pPr>
              <a:spcBef>
                <a:spcPts val="500"/>
              </a:spcBef>
            </a:pPr>
            <a:endParaRPr lang="en-US">
              <a:solidFill>
                <a:srgbClr val="000000"/>
              </a:solidFill>
            </a:endParaRPr>
          </a:p>
          <a:p>
            <a:pPr>
              <a:spcBef>
                <a:spcPts val="500"/>
              </a:spcBef>
            </a:pPr>
            <a:endParaRPr lang="en-US">
              <a:solidFill>
                <a:srgbClr val="000000"/>
              </a:solidFill>
            </a:endParaRPr>
          </a:p>
          <a:p>
            <a:pPr>
              <a:spcBef>
                <a:spcPts val="500"/>
              </a:spcBef>
            </a:pPr>
            <a:endParaRPr lang="en-US">
              <a:solidFill>
                <a:srgbClr val="000000"/>
              </a:solidFill>
            </a:endParaRPr>
          </a:p>
          <a:p>
            <a:pPr>
              <a:spcBef>
                <a:spcPts val="500"/>
              </a:spcBef>
            </a:pPr>
            <a:endParaRPr lang="en-US">
              <a:solidFill>
                <a:srgbClr val="000000"/>
              </a:solidFill>
            </a:endParaRPr>
          </a:p>
          <a:p>
            <a:pPr>
              <a:spcBef>
                <a:spcPts val="500"/>
              </a:spcBef>
            </a:pPr>
            <a:r>
              <a:rPr lang="en-US" dirty="1">
                <a:solidFill>
                  <a:srgbClr val="000000"/>
                </a:solidFill>
              </a:rPr>
              <a:t>Clients benefit from:</a:t>
            </a:r>
          </a:p>
          <a:p>
            <a:pPr lvl="1"/>
            <a:r>
              <a:rPr lang="en-US" dirty="1">
                <a:solidFill>
                  <a:srgbClr val="000000"/>
                </a:solidFill>
              </a:rPr>
              <a:t>In-depth understanding of the industries that drive the Canadian economy</a:t>
            </a:r>
          </a:p>
          <a:p>
            <a:pPr lvl="1"/>
            <a:r>
              <a:rPr lang="en-US" dirty="1">
                <a:solidFill>
                  <a:srgbClr val="000000"/>
                </a:solidFill>
              </a:rPr>
              <a:t>Tailored, practical solutions designed to achieve desired business objectives</a:t>
            </a:r>
          </a:p>
          <a:p>
            <a:pPr lvl="1"/>
            <a:r>
              <a:rPr lang="en-US" dirty="1">
                <a:solidFill>
                  <a:srgbClr val="000000"/>
                </a:solidFill>
              </a:rPr>
              <a:t>Exemplary service delivered responsively and transparently</a:t>
            </a:r>
          </a:p>
          <a:p>
            <a:pPr lvl="1"/>
            <a:r>
              <a:rPr lang="en-US" dirty="1">
                <a:solidFill>
                  <a:srgbClr val="000000"/>
                </a:solidFill>
              </a:rPr>
              <a:t>Technology solutions that support efficient service delivery</a:t>
            </a:r>
          </a:p>
          <a:p>
            <a:pPr lvl="1"/>
            <a:r>
              <a:rPr lang="en-US" dirty="1">
                <a:solidFill>
                  <a:srgbClr val="000000"/>
                </a:solidFill>
              </a:rPr>
              <a:t>Best-in-class information security and ISO 27001 certification</a:t>
            </a:r>
          </a:p>
          <a:p>
            <a:pPr lvl="1"/>
            <a:r>
              <a:rPr lang="en-US" dirty="1">
                <a:solidFill>
                  <a:srgbClr val="000000"/>
                </a:solidFill>
              </a:rPr>
              <a:t>Canada’s most experienced integrated public policy and government relations team</a:t>
            </a:r>
          </a:p>
          <a:p>
            <a:endParaRPr lang="en-US"/>
          </a:p>
        </p:txBody>
      </p:sp>
      <p:sp>
        <p:nvSpPr>
          <p:cNvPr id="4" name="Slide Number Placeholder 3"/>
          <p:cNvSpPr>
            <a:spLocks noGrp="1"/>
          </p:cNvSpPr>
          <p:nvPr>
            <p:ph type="sldNum" sz="quarter" idx="18"/>
          </p:nvPr>
        </p:nvSpPr>
        <p:spPr/>
        <p:txBody>
          <a:bodyPr/>
          <a:lstStyle/>
          <a:p>
            <a:fld id="{8E22A6E6-357A-204A-8141-87424A8157F6}" type="slidenum">
              <a:rPr lang="en-US" smtClean="0"/>
              <a:t>2</a:t>
            </a:fld>
            <a:endParaRPr lang="en-US"/>
          </a:p>
        </p:txBody>
      </p:sp>
      <p:pic>
        <p:nvPicPr>
          <p:cNvPr id="9" name="Picture 8"/>
          <p:cNvPicPr>
            <a:picLocks noChangeAspect="1"/>
          </p:cNvPicPr>
          <p:nvPr/>
        </p:nvPicPr>
        <p:blipFill>
          <a:blip r:embed="rId2"/>
          <a:srcRect/>
          <a:stretch>
            <a:fillRect/>
          </a:stretch>
        </p:blipFill>
        <p:spPr>
          <a:xfrm>
            <a:off x="1188787" y="2286000"/>
            <a:ext cx="6519863" cy="1489737"/>
          </a:xfrm>
          <a:prstGeom prst="rect"/>
        </p:spPr>
      </p:pic>
    </p:spTree>
    <p:extLst>
      <p:ext uri="{BB962C8B-B14F-4D97-AF65-F5344CB8AC3E}">
        <p14:creationId xmlns:p14="http://schemas.microsoft.com/office/powerpoint/2010/main" val="3638091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AD/CVD </a:t>
            </a:r>
            <a:r>
              <a:rPr lang="en-US" dirty="1" smtClean="0"/>
              <a:t>– Related Party Input Dumping</a:t>
            </a:r>
            <a:endParaRPr lang="en-US"/>
          </a:p>
        </p:txBody>
      </p:sp>
      <p:sp>
        <p:nvSpPr>
          <p:cNvPr id="6" name="Content Placeholder 3"/>
          <p:cNvSpPr>
            <a:spLocks noGrp="1"/>
          </p:cNvSpPr>
          <p:nvPr>
            <p:ph sz="half" idx="1"/>
          </p:nvPr>
        </p:nvSpPr>
        <p:spPr/>
        <p:txBody>
          <a:bodyPr>
            <a:normAutofit/>
          </a:bodyPr>
          <a:lstStyle/>
          <a:p>
            <a:r>
              <a:rPr lang="en-US" dirty="1" smtClean="0"/>
              <a:t>Where inputs are acquired from associated persons, it may no longer be sufficient to demonstrate cost is based at arms-length price.</a:t>
            </a:r>
          </a:p>
          <a:p>
            <a:r>
              <a:rPr lang="en-US" dirty="1" smtClean="0"/>
              <a:t>If an input used in production is acquired from an associated person and is a </a:t>
            </a:r>
            <a:r>
              <a:rPr lang="en-US" b="1" dirty="1" smtClean="0"/>
              <a:t>significant factor</a:t>
            </a:r>
            <a:r>
              <a:rPr lang="en-US" dirty="1" smtClean="0"/>
              <a:t> in production of the goods, the cost of the input will be the greater of:</a:t>
            </a:r>
          </a:p>
          <a:p>
            <a:pPr lvl="1"/>
            <a:r>
              <a:rPr lang="en-US" dirty="1" smtClean="0"/>
              <a:t>The price paid in respect of that Input by the exporter or producer to the associated person</a:t>
            </a:r>
          </a:p>
          <a:p>
            <a:pPr lvl="1"/>
            <a:r>
              <a:rPr lang="en-US" dirty="1" smtClean="0"/>
              <a:t>The cost incurred by the associated person in production of that input</a:t>
            </a:r>
          </a:p>
          <a:p>
            <a:pPr lvl="1"/>
            <a:r>
              <a:rPr lang="en-US" dirty="1" smtClean="0"/>
              <a:t>The price in the country of export of the same input</a:t>
            </a:r>
            <a:endParaRPr lang="en-US"/>
          </a:p>
          <a:p>
            <a:pPr marL="457155" lvl="1" indent="0">
              <a:buNone/>
            </a:pPr>
            <a:endParaRPr lang="en-US" smtClean="0"/>
          </a:p>
          <a:p>
            <a:pPr marL="457155" lvl="1" indent="0">
              <a:buNone/>
            </a:pPr>
            <a:endParaRPr lang="en-US" smtClean="0"/>
          </a:p>
          <a:p>
            <a:endParaRPr lang="en-US" smtClean="0"/>
          </a:p>
          <a:p>
            <a:pPr marL="457155" lvl="1"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14430620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AD/CVD </a:t>
            </a:r>
            <a:r>
              <a:rPr lang="en-US" dirty="1" smtClean="0"/>
              <a:t>– Anti-Dumping Policy Changes</a:t>
            </a:r>
            <a:endParaRPr lang="en-US"/>
          </a:p>
        </p:txBody>
      </p:sp>
      <p:sp>
        <p:nvSpPr>
          <p:cNvPr id="6" name="Content Placeholder 3"/>
          <p:cNvSpPr>
            <a:spLocks noGrp="1"/>
          </p:cNvSpPr>
          <p:nvPr>
            <p:ph sz="half" idx="1"/>
          </p:nvPr>
        </p:nvSpPr>
        <p:spPr/>
        <p:txBody>
          <a:bodyPr>
            <a:normAutofit/>
          </a:bodyPr>
          <a:lstStyle/>
          <a:p>
            <a:r>
              <a:rPr lang="en-US" dirty="1" smtClean="0"/>
              <a:t>New policy changes make it “easier” for the CBSA to compare the price of goods imported into Canada with price of goods sold by same exporter to a different country.</a:t>
            </a:r>
          </a:p>
          <a:p>
            <a:r>
              <a:rPr lang="en-US" dirty="1" smtClean="0"/>
              <a:t>Certain aluminum products added to Import Control Lists which require importers to cite the General Import Number (83) on CBSA import declarations</a:t>
            </a:r>
          </a:p>
          <a:p>
            <a:r>
              <a:rPr lang="en-US" dirty="1" smtClean="0"/>
              <a:t>Global Affairs Canada can now ask certain importers to submit detailed reports on imports of steel which they feel would lead to “accurate tracking of imports and import patterns”.</a:t>
            </a:r>
            <a:endParaRPr lang="en-US"/>
          </a:p>
          <a:p>
            <a:pPr marL="457155" lvl="1" indent="0">
              <a:buNone/>
            </a:pPr>
            <a:endParaRPr lang="en-US" smtClean="0"/>
          </a:p>
          <a:p>
            <a:pPr marL="457155" lvl="1" indent="0">
              <a:buNone/>
            </a:pPr>
            <a:endParaRPr lang="en-US" smtClean="0"/>
          </a:p>
          <a:p>
            <a:endParaRPr lang="en-US" smtClean="0"/>
          </a:p>
          <a:p>
            <a:pPr marL="457155" lvl="1"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17138388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AD/CVD - Current AD/CVD Measures in Canada</a:t>
            </a:r>
            <a:endParaRPr lang="en-US"/>
          </a:p>
        </p:txBody>
      </p:sp>
      <p:sp>
        <p:nvSpPr>
          <p:cNvPr id="5" name="Slide Number Placeholder 4"/>
          <p:cNvSpPr>
            <a:spLocks noGrp="1"/>
          </p:cNvSpPr>
          <p:nvPr>
            <p:ph type="sldNum" sz="quarter" idx="18"/>
          </p:nvPr>
        </p:nvSpPr>
        <p:spPr/>
        <p:txBody>
          <a:bodyPr/>
          <a:lstStyle/>
          <a:p>
            <a:fld id="{8E22A6E6-357A-204A-8141-87424A8157F6}" type="slidenum">
              <a:rPr lang="en-US" smtClean="0"/>
              <a:t>22</a:t>
            </a:fld>
            <a:endParaRPr lang="en-US"/>
          </a:p>
        </p:txBody>
      </p:sp>
      <p:grpSp>
        <p:nvGrpSpPr>
          <p:cNvPr id="77" name="Group 76"/>
          <p:cNvGrpSpPr/>
          <p:nvPr/>
        </p:nvGrpSpPr>
        <p:grpSpPr>
          <a:xfrm>
            <a:off x="56198" y="1676399"/>
            <a:ext cx="2548251" cy="1219202"/>
            <a:chOff x="4843150" y="2057399"/>
            <a:chExt cx="2548250" cy="1219202"/>
          </a:xfrm>
        </p:grpSpPr>
        <p:sp>
          <p:nvSpPr>
            <p:cNvPr id="78" name="Content Placeholder 5"/>
            <p:cNvSpPr txBox="1"/>
            <p:nvPr/>
          </p:nvSpPr>
          <p:spPr>
            <a:xfrm>
              <a:off x="5012375" y="2890685"/>
              <a:ext cx="2209800" cy="385916"/>
            </a:xfrm>
            <a:prstGeom prst="rect"/>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800" dirty="1"/>
                <a:t>Total cases</a:t>
              </a:r>
            </a:p>
          </p:txBody>
        </p:sp>
        <p:sp>
          <p:nvSpPr>
            <p:cNvPr id="79" name="Content Placeholder 5"/>
            <p:cNvSpPr txBox="1"/>
            <p:nvPr/>
          </p:nvSpPr>
          <p:spPr>
            <a:xfrm>
              <a:off x="4843150" y="2057399"/>
              <a:ext cx="2548250" cy="838201"/>
            </a:xfrm>
            <a:prstGeom prst="rect"/>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5400" b="1" dirty="1">
                  <a:solidFill>
                    <a:srgbClr val="2DAF88"/>
                  </a:solidFill>
                </a:rPr>
                <a:t>127</a:t>
              </a:r>
            </a:p>
          </p:txBody>
        </p:sp>
      </p:grpSp>
      <p:sp>
        <p:nvSpPr>
          <p:cNvPr id="80" name="Rectangle 79"/>
          <p:cNvSpPr/>
          <p:nvPr/>
        </p:nvSpPr>
        <p:spPr>
          <a:xfrm>
            <a:off x="361901" y="1447800"/>
            <a:ext cx="1936844" cy="1676400"/>
          </a:xfrm>
          <a:prstGeom prst="rect"/>
          <a:noFill/>
          <a:ln w="19050" cap="flat" algn="ctr">
            <a:solidFill>
              <a:srgbClr val="2DAF8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1" name="Content Placeholder 5"/>
          <p:cNvSpPr txBox="1"/>
          <p:nvPr/>
        </p:nvSpPr>
        <p:spPr>
          <a:xfrm>
            <a:off x="413980" y="4039589"/>
            <a:ext cx="1832686" cy="684811"/>
          </a:xfrm>
          <a:prstGeom prst="rect"/>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CA" sz="1200" dirty="1"/>
              <a:t>Dumping &amp; Countervailing for Same Good</a:t>
            </a:r>
            <a:endParaRPr lang="en-US" sz="1200"/>
          </a:p>
        </p:txBody>
      </p:sp>
      <p:sp>
        <p:nvSpPr>
          <p:cNvPr id="82" name="Content Placeholder 5"/>
          <p:cNvSpPr txBox="1"/>
          <p:nvPr/>
        </p:nvSpPr>
        <p:spPr>
          <a:xfrm>
            <a:off x="404859" y="3352801"/>
            <a:ext cx="1850928" cy="838201"/>
          </a:xfrm>
          <a:prstGeom prst="rect"/>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5400" b="1" dirty="1">
                <a:solidFill>
                  <a:srgbClr val="2DAF88"/>
                </a:solidFill>
              </a:rPr>
              <a:t>30</a:t>
            </a:r>
          </a:p>
        </p:txBody>
      </p:sp>
      <p:sp>
        <p:nvSpPr>
          <p:cNvPr id="83" name="Content Placeholder 5"/>
          <p:cNvSpPr txBox="1"/>
          <p:nvPr/>
        </p:nvSpPr>
        <p:spPr>
          <a:xfrm>
            <a:off x="495289" y="4876799"/>
            <a:ext cx="1670068" cy="838201"/>
          </a:xfrm>
          <a:prstGeom prst="rect"/>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5400" b="1" dirty="1">
                <a:solidFill>
                  <a:srgbClr val="2DAF88"/>
                </a:solidFill>
              </a:rPr>
              <a:t>2</a:t>
            </a:r>
          </a:p>
        </p:txBody>
      </p:sp>
      <p:sp>
        <p:nvSpPr>
          <p:cNvPr id="84" name="Content Placeholder 5"/>
          <p:cNvSpPr txBox="1"/>
          <p:nvPr/>
        </p:nvSpPr>
        <p:spPr>
          <a:xfrm>
            <a:off x="225423" y="5567709"/>
            <a:ext cx="2209800" cy="684811"/>
          </a:xfrm>
          <a:prstGeom prst="rect"/>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CA" sz="1200" dirty="1"/>
              <a:t>Subsidy</a:t>
            </a:r>
            <a:endParaRPr lang="en-US" sz="1200"/>
          </a:p>
        </p:txBody>
      </p:sp>
      <p:sp>
        <p:nvSpPr>
          <p:cNvPr id="85" name="Content Placeholder 5"/>
          <p:cNvSpPr txBox="1"/>
          <p:nvPr/>
        </p:nvSpPr>
        <p:spPr>
          <a:xfrm>
            <a:off x="-335920" y="4724401"/>
            <a:ext cx="2548250" cy="838201"/>
          </a:xfrm>
          <a:prstGeom prst="rect"/>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5400" b="1">
              <a:solidFill>
                <a:srgbClr val="2DAF88"/>
              </a:solidFill>
            </a:endParaRPr>
          </a:p>
        </p:txBody>
      </p:sp>
      <p:sp>
        <p:nvSpPr>
          <p:cNvPr id="86" name="Rectangle 85"/>
          <p:cNvSpPr/>
          <p:nvPr/>
        </p:nvSpPr>
        <p:spPr>
          <a:xfrm>
            <a:off x="4663176" y="1447801"/>
            <a:ext cx="2121484" cy="5257800"/>
          </a:xfrm>
          <a:prstGeom prst="rect"/>
          <a:solidFill>
            <a:srgbClr val="2DAF88">
              <a:alpha val="18824"/>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7" name="Content Placeholder 5"/>
          <p:cNvSpPr txBox="1"/>
          <p:nvPr/>
        </p:nvSpPr>
        <p:spPr>
          <a:xfrm>
            <a:off x="4575832" y="2498516"/>
            <a:ext cx="2209801" cy="385916"/>
          </a:xfrm>
          <a:prstGeom prst="rect"/>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CA" sz="1600" dirty="1"/>
              <a:t>Countervailing</a:t>
            </a:r>
            <a:endParaRPr lang="en-US" sz="1600"/>
          </a:p>
        </p:txBody>
      </p:sp>
      <p:sp>
        <p:nvSpPr>
          <p:cNvPr id="88" name="Content Placeholder 5"/>
          <p:cNvSpPr txBox="1"/>
          <p:nvPr/>
        </p:nvSpPr>
        <p:spPr>
          <a:xfrm>
            <a:off x="4406607" y="1665230"/>
            <a:ext cx="2548251" cy="838202"/>
          </a:xfrm>
          <a:prstGeom prst="rect"/>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5400" b="1" dirty="1">
                <a:solidFill>
                  <a:srgbClr val="2DAF88"/>
                </a:solidFill>
              </a:rPr>
              <a:t>32</a:t>
            </a:r>
          </a:p>
        </p:txBody>
      </p:sp>
      <p:pic>
        <p:nvPicPr>
          <p:cNvPr id="89" name="Picture 88"/>
          <p:cNvPicPr>
            <a:picLocks noChangeAspect="1"/>
          </p:cNvPicPr>
          <p:nvPr/>
        </p:nvPicPr>
        <p:blipFill>
          <a:blip r:embed="rId4"/>
          <a:srcRect/>
          <a:stretch>
            <a:fillRect/>
          </a:stretch>
        </p:blipFill>
        <p:spPr>
          <a:xfrm>
            <a:off x="3088712" y="4383791"/>
            <a:ext cx="397767" cy="397767"/>
          </a:xfrm>
          <a:prstGeom prst="rect"/>
        </p:spPr>
      </p:pic>
      <p:pic>
        <p:nvPicPr>
          <p:cNvPr id="90" name="Picture 89"/>
          <p:cNvPicPr>
            <a:picLocks noChangeAspect="1"/>
          </p:cNvPicPr>
          <p:nvPr/>
        </p:nvPicPr>
        <p:blipFill>
          <a:blip r:embed="rId5"/>
          <a:srcRect/>
          <a:stretch>
            <a:fillRect/>
          </a:stretch>
        </p:blipFill>
        <p:spPr>
          <a:xfrm>
            <a:off x="3088712" y="4854550"/>
            <a:ext cx="397767" cy="397767"/>
          </a:xfrm>
          <a:prstGeom prst="rect"/>
        </p:spPr>
      </p:pic>
      <p:pic>
        <p:nvPicPr>
          <p:cNvPr id="91" name="Picture 90"/>
          <p:cNvPicPr>
            <a:picLocks noChangeAspect="1"/>
          </p:cNvPicPr>
          <p:nvPr/>
        </p:nvPicPr>
        <p:blipFill>
          <a:blip r:embed="rId6"/>
          <a:srcRect/>
          <a:stretch>
            <a:fillRect/>
          </a:stretch>
        </p:blipFill>
        <p:spPr>
          <a:xfrm>
            <a:off x="3070587" y="2971811"/>
            <a:ext cx="397767" cy="397767"/>
          </a:xfrm>
          <a:prstGeom prst="rect"/>
        </p:spPr>
      </p:pic>
      <p:pic>
        <p:nvPicPr>
          <p:cNvPr id="92" name="Picture 91"/>
          <p:cNvPicPr>
            <a:picLocks noChangeAspect="1"/>
          </p:cNvPicPr>
          <p:nvPr/>
        </p:nvPicPr>
        <p:blipFill>
          <a:blip r:embed="rId7"/>
          <a:srcRect/>
          <a:stretch>
            <a:fillRect/>
          </a:stretch>
        </p:blipFill>
        <p:spPr>
          <a:xfrm>
            <a:off x="3080868" y="3441499"/>
            <a:ext cx="397767" cy="397767"/>
          </a:xfrm>
          <a:prstGeom prst="rect"/>
        </p:spPr>
      </p:pic>
      <p:pic>
        <p:nvPicPr>
          <p:cNvPr id="93" name="Picture 92"/>
          <p:cNvPicPr>
            <a:picLocks noChangeAspect="1"/>
          </p:cNvPicPr>
          <p:nvPr/>
        </p:nvPicPr>
        <p:blipFill>
          <a:blip r:embed="rId8"/>
          <a:srcRect/>
          <a:stretch>
            <a:fillRect/>
          </a:stretch>
        </p:blipFill>
        <p:spPr>
          <a:xfrm>
            <a:off x="3080860" y="3916484"/>
            <a:ext cx="391800" cy="391800"/>
          </a:xfrm>
          <a:prstGeom prst="rect"/>
        </p:spPr>
      </p:pic>
      <p:sp>
        <p:nvSpPr>
          <p:cNvPr id="94" name="Content Placeholder 5"/>
          <p:cNvSpPr txBox="1"/>
          <p:nvPr/>
        </p:nvSpPr>
        <p:spPr>
          <a:xfrm>
            <a:off x="3486482" y="2983651"/>
            <a:ext cx="527721" cy="385916"/>
          </a:xfrm>
          <a:prstGeom prst="rect"/>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1600" dirty="1"/>
              <a:t>25</a:t>
            </a:r>
            <a:endParaRPr lang="en-US" sz="1600"/>
          </a:p>
        </p:txBody>
      </p:sp>
      <p:sp>
        <p:nvSpPr>
          <p:cNvPr id="95" name="Content Placeholder 5"/>
          <p:cNvSpPr txBox="1"/>
          <p:nvPr/>
        </p:nvSpPr>
        <p:spPr>
          <a:xfrm>
            <a:off x="3486480" y="3443127"/>
            <a:ext cx="527721" cy="385916"/>
          </a:xfrm>
          <a:prstGeom prst="rect"/>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1600" dirty="1"/>
              <a:t>12</a:t>
            </a:r>
            <a:endParaRPr lang="en-US" sz="1600"/>
          </a:p>
        </p:txBody>
      </p:sp>
      <p:sp>
        <p:nvSpPr>
          <p:cNvPr id="96" name="Content Placeholder 5"/>
          <p:cNvSpPr txBox="1"/>
          <p:nvPr/>
        </p:nvSpPr>
        <p:spPr>
          <a:xfrm>
            <a:off x="3486480" y="3955211"/>
            <a:ext cx="527721" cy="385916"/>
          </a:xfrm>
          <a:prstGeom prst="rect"/>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1600" dirty="1"/>
              <a:t>5</a:t>
            </a:r>
            <a:endParaRPr lang="en-US" sz="1600"/>
          </a:p>
        </p:txBody>
      </p:sp>
      <p:sp>
        <p:nvSpPr>
          <p:cNvPr id="97" name="Content Placeholder 5"/>
          <p:cNvSpPr txBox="1"/>
          <p:nvPr/>
        </p:nvSpPr>
        <p:spPr>
          <a:xfrm>
            <a:off x="3486479" y="4414687"/>
            <a:ext cx="527721" cy="385916"/>
          </a:xfrm>
          <a:prstGeom prst="rect"/>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1600" dirty="1"/>
              <a:t>5</a:t>
            </a:r>
            <a:endParaRPr lang="en-US" sz="1600"/>
          </a:p>
        </p:txBody>
      </p:sp>
      <p:sp>
        <p:nvSpPr>
          <p:cNvPr id="98" name="Content Placeholder 5"/>
          <p:cNvSpPr txBox="1"/>
          <p:nvPr/>
        </p:nvSpPr>
        <p:spPr>
          <a:xfrm>
            <a:off x="3486479" y="4893227"/>
            <a:ext cx="527721" cy="385916"/>
          </a:xfrm>
          <a:prstGeom prst="rect"/>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1600" dirty="1"/>
              <a:t>4</a:t>
            </a:r>
            <a:endParaRPr lang="en-US" sz="1600"/>
          </a:p>
        </p:txBody>
      </p:sp>
      <p:pic>
        <p:nvPicPr>
          <p:cNvPr id="99" name="Picture 98"/>
          <p:cNvPicPr>
            <a:picLocks noChangeAspect="1"/>
          </p:cNvPicPr>
          <p:nvPr/>
        </p:nvPicPr>
        <p:blipFill>
          <a:blip r:embed="rId9"/>
          <a:srcRect/>
          <a:stretch>
            <a:fillRect/>
          </a:stretch>
        </p:blipFill>
        <p:spPr>
          <a:xfrm>
            <a:off x="3066807" y="5873014"/>
            <a:ext cx="404795" cy="404795"/>
          </a:xfrm>
          <a:prstGeom prst="rect"/>
        </p:spPr>
      </p:pic>
      <p:pic>
        <p:nvPicPr>
          <p:cNvPr id="100" name="Picture 99"/>
          <p:cNvPicPr>
            <a:picLocks noChangeAspect="1"/>
          </p:cNvPicPr>
          <p:nvPr/>
        </p:nvPicPr>
        <p:blipFill>
          <a:blip r:embed="rId10"/>
          <a:srcRect/>
          <a:stretch>
            <a:fillRect/>
          </a:stretch>
        </p:blipFill>
        <p:spPr>
          <a:xfrm>
            <a:off x="3077751" y="5378376"/>
            <a:ext cx="397766" cy="397767"/>
          </a:xfrm>
          <a:prstGeom prst="rect"/>
        </p:spPr>
      </p:pic>
      <p:sp>
        <p:nvSpPr>
          <p:cNvPr id="101" name="Content Placeholder 5"/>
          <p:cNvSpPr txBox="1"/>
          <p:nvPr/>
        </p:nvSpPr>
        <p:spPr>
          <a:xfrm>
            <a:off x="3500913" y="5378376"/>
            <a:ext cx="527721" cy="385917"/>
          </a:xfrm>
          <a:prstGeom prst="rect"/>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1600" dirty="1"/>
              <a:t>4</a:t>
            </a:r>
            <a:endParaRPr lang="en-US" sz="1600"/>
          </a:p>
        </p:txBody>
      </p:sp>
      <p:sp>
        <p:nvSpPr>
          <p:cNvPr id="102" name="Content Placeholder 5"/>
          <p:cNvSpPr txBox="1"/>
          <p:nvPr/>
        </p:nvSpPr>
        <p:spPr>
          <a:xfrm>
            <a:off x="3489974" y="5882987"/>
            <a:ext cx="527721" cy="385916"/>
          </a:xfrm>
          <a:prstGeom prst="rect"/>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1600" dirty="1"/>
              <a:t>4</a:t>
            </a:r>
            <a:endParaRPr lang="en-US" sz="1600"/>
          </a:p>
        </p:txBody>
      </p:sp>
      <p:pic>
        <p:nvPicPr>
          <p:cNvPr id="103" name="Picture 102"/>
          <p:cNvPicPr>
            <a:picLocks noChangeAspect="1"/>
          </p:cNvPicPr>
          <p:nvPr/>
        </p:nvPicPr>
        <p:blipFill>
          <a:blip r:embed="rId6"/>
          <a:srcRect/>
          <a:stretch>
            <a:fillRect/>
          </a:stretch>
        </p:blipFill>
        <p:spPr>
          <a:xfrm>
            <a:off x="5233630" y="2971811"/>
            <a:ext cx="397767" cy="397767"/>
          </a:xfrm>
          <a:prstGeom prst="rect"/>
        </p:spPr>
      </p:pic>
      <p:pic>
        <p:nvPicPr>
          <p:cNvPr id="104" name="Picture 103"/>
          <p:cNvPicPr>
            <a:picLocks noChangeAspect="1"/>
          </p:cNvPicPr>
          <p:nvPr/>
        </p:nvPicPr>
        <p:blipFill>
          <a:blip r:embed="rId10"/>
          <a:srcRect/>
          <a:stretch>
            <a:fillRect/>
          </a:stretch>
        </p:blipFill>
        <p:spPr>
          <a:xfrm>
            <a:off x="5233630" y="3443136"/>
            <a:ext cx="397767" cy="397767"/>
          </a:xfrm>
          <a:prstGeom prst="rect"/>
        </p:spPr>
      </p:pic>
      <p:pic>
        <p:nvPicPr>
          <p:cNvPr id="105" name="Picture 104"/>
          <p:cNvPicPr>
            <a:picLocks noChangeAspect="1"/>
          </p:cNvPicPr>
          <p:nvPr/>
        </p:nvPicPr>
        <p:blipFill>
          <a:blip r:embed="rId11"/>
          <a:srcRect/>
          <a:stretch>
            <a:fillRect/>
          </a:stretch>
        </p:blipFill>
        <p:spPr>
          <a:xfrm>
            <a:off x="5233630" y="3910527"/>
            <a:ext cx="397767" cy="397767"/>
          </a:xfrm>
          <a:prstGeom prst="rect"/>
        </p:spPr>
      </p:pic>
      <p:pic>
        <p:nvPicPr>
          <p:cNvPr id="106" name="Picture 105"/>
          <p:cNvPicPr>
            <a:picLocks noChangeAspect="1"/>
          </p:cNvPicPr>
          <p:nvPr/>
        </p:nvPicPr>
        <p:blipFill>
          <a:blip r:embed="rId12"/>
          <a:srcRect/>
          <a:stretch>
            <a:fillRect/>
          </a:stretch>
        </p:blipFill>
        <p:spPr>
          <a:xfrm>
            <a:off x="5233630" y="4385522"/>
            <a:ext cx="397767" cy="397767"/>
          </a:xfrm>
          <a:prstGeom prst="rect"/>
        </p:spPr>
      </p:pic>
      <p:pic>
        <p:nvPicPr>
          <p:cNvPr id="107" name="Picture 106"/>
          <p:cNvPicPr>
            <a:picLocks noChangeAspect="1"/>
          </p:cNvPicPr>
          <p:nvPr/>
        </p:nvPicPr>
        <p:blipFill>
          <a:blip r:embed="rId13"/>
          <a:srcRect/>
          <a:stretch>
            <a:fillRect/>
          </a:stretch>
        </p:blipFill>
        <p:spPr>
          <a:xfrm>
            <a:off x="5233630" y="4878163"/>
            <a:ext cx="397767" cy="397767"/>
          </a:xfrm>
          <a:prstGeom prst="rect"/>
        </p:spPr>
      </p:pic>
      <p:sp>
        <p:nvSpPr>
          <p:cNvPr id="108" name="Content Placeholder 5"/>
          <p:cNvSpPr txBox="1"/>
          <p:nvPr/>
        </p:nvSpPr>
        <p:spPr>
          <a:xfrm>
            <a:off x="5656794" y="2983651"/>
            <a:ext cx="527721" cy="385916"/>
          </a:xfrm>
          <a:prstGeom prst="rect"/>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1600" dirty="1"/>
              <a:t>22</a:t>
            </a:r>
            <a:endParaRPr lang="en-US" sz="1600"/>
          </a:p>
        </p:txBody>
      </p:sp>
      <p:sp>
        <p:nvSpPr>
          <p:cNvPr id="109" name="Content Placeholder 5"/>
          <p:cNvSpPr txBox="1"/>
          <p:nvPr/>
        </p:nvSpPr>
        <p:spPr>
          <a:xfrm>
            <a:off x="5656793" y="3443127"/>
            <a:ext cx="527721" cy="385916"/>
          </a:xfrm>
          <a:prstGeom prst="rect"/>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1600" dirty="1"/>
              <a:t>3</a:t>
            </a:r>
            <a:endParaRPr lang="en-US" sz="1600"/>
          </a:p>
        </p:txBody>
      </p:sp>
      <p:sp>
        <p:nvSpPr>
          <p:cNvPr id="110" name="Content Placeholder 5"/>
          <p:cNvSpPr txBox="1"/>
          <p:nvPr/>
        </p:nvSpPr>
        <p:spPr>
          <a:xfrm>
            <a:off x="5656793" y="3955211"/>
            <a:ext cx="527721" cy="385916"/>
          </a:xfrm>
          <a:prstGeom prst="rect"/>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1600" dirty="1"/>
              <a:t>1</a:t>
            </a:r>
            <a:endParaRPr lang="en-US" sz="1600"/>
          </a:p>
        </p:txBody>
      </p:sp>
      <p:sp>
        <p:nvSpPr>
          <p:cNvPr id="111" name="Content Placeholder 5"/>
          <p:cNvSpPr txBox="1"/>
          <p:nvPr/>
        </p:nvSpPr>
        <p:spPr>
          <a:xfrm>
            <a:off x="5656791" y="4414687"/>
            <a:ext cx="527721" cy="385916"/>
          </a:xfrm>
          <a:prstGeom prst="rect"/>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1600" dirty="1"/>
              <a:t>1</a:t>
            </a:r>
            <a:endParaRPr lang="en-US" sz="1600"/>
          </a:p>
        </p:txBody>
      </p:sp>
      <p:sp>
        <p:nvSpPr>
          <p:cNvPr id="112" name="Content Placeholder 5"/>
          <p:cNvSpPr txBox="1"/>
          <p:nvPr/>
        </p:nvSpPr>
        <p:spPr>
          <a:xfrm>
            <a:off x="5656790" y="4893227"/>
            <a:ext cx="527721" cy="385916"/>
          </a:xfrm>
          <a:prstGeom prst="rect"/>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1600" dirty="1"/>
              <a:t>1</a:t>
            </a:r>
            <a:endParaRPr lang="en-US" sz="1600"/>
          </a:p>
        </p:txBody>
      </p:sp>
      <p:pic>
        <p:nvPicPr>
          <p:cNvPr id="113" name="Picture 112"/>
          <p:cNvPicPr>
            <a:picLocks noChangeAspect="1"/>
          </p:cNvPicPr>
          <p:nvPr/>
        </p:nvPicPr>
        <p:blipFill>
          <a:blip r:embed="rId8"/>
          <a:srcRect/>
          <a:stretch>
            <a:fillRect/>
          </a:stretch>
        </p:blipFill>
        <p:spPr>
          <a:xfrm>
            <a:off x="5264980" y="5378367"/>
            <a:ext cx="391800" cy="391800"/>
          </a:xfrm>
          <a:prstGeom prst="rect"/>
        </p:spPr>
      </p:pic>
      <p:sp>
        <p:nvSpPr>
          <p:cNvPr id="114" name="Content Placeholder 5"/>
          <p:cNvSpPr txBox="1"/>
          <p:nvPr/>
        </p:nvSpPr>
        <p:spPr>
          <a:xfrm>
            <a:off x="5668522" y="5352703"/>
            <a:ext cx="527721" cy="385916"/>
          </a:xfrm>
          <a:prstGeom prst="rect"/>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1600" dirty="1"/>
              <a:t>1</a:t>
            </a:r>
            <a:endParaRPr lang="en-US" sz="1600"/>
          </a:p>
        </p:txBody>
      </p:sp>
      <p:sp>
        <p:nvSpPr>
          <p:cNvPr id="115" name="Rectangle 114"/>
          <p:cNvSpPr/>
          <p:nvPr/>
        </p:nvSpPr>
        <p:spPr>
          <a:xfrm>
            <a:off x="2638785" y="1447806"/>
            <a:ext cx="1828800" cy="5257795"/>
          </a:xfrm>
          <a:prstGeom prst="rect"/>
          <a:solidFill>
            <a:srgbClr val="2DAF88">
              <a:alpha val="18824"/>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6" name="Content Placeholder 5"/>
          <p:cNvSpPr txBox="1"/>
          <p:nvPr/>
        </p:nvSpPr>
        <p:spPr>
          <a:xfrm>
            <a:off x="2895882" y="1665230"/>
            <a:ext cx="1354798" cy="838201"/>
          </a:xfrm>
          <a:prstGeom prst="rect"/>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5400" b="1" dirty="1">
                <a:solidFill>
                  <a:srgbClr val="2DAF88"/>
                </a:solidFill>
              </a:rPr>
              <a:t>95</a:t>
            </a:r>
          </a:p>
        </p:txBody>
      </p:sp>
      <p:sp>
        <p:nvSpPr>
          <p:cNvPr id="117" name="Content Placeholder 5"/>
          <p:cNvSpPr txBox="1"/>
          <p:nvPr/>
        </p:nvSpPr>
        <p:spPr>
          <a:xfrm>
            <a:off x="2468380" y="2498516"/>
            <a:ext cx="2209801" cy="385916"/>
          </a:xfrm>
          <a:prstGeom prst="rect"/>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CA" sz="1600" dirty="1"/>
              <a:t>Dumping</a:t>
            </a:r>
            <a:endParaRPr lang="en-US" sz="1600"/>
          </a:p>
        </p:txBody>
      </p:sp>
      <p:sp>
        <p:nvSpPr>
          <p:cNvPr id="118" name="Content Placeholder 5"/>
          <p:cNvSpPr txBox="1"/>
          <p:nvPr/>
        </p:nvSpPr>
        <p:spPr>
          <a:xfrm>
            <a:off x="1641570" y="1810126"/>
            <a:ext cx="2548251" cy="838202"/>
          </a:xfrm>
          <a:prstGeom prst="rect"/>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5400" b="1">
              <a:solidFill>
                <a:srgbClr val="2DAF88"/>
              </a:solidFill>
            </a:endParaRPr>
          </a:p>
        </p:txBody>
      </p:sp>
      <p:sp>
        <p:nvSpPr>
          <p:cNvPr id="119" name="Content Placeholder 5"/>
          <p:cNvSpPr>
            <a:spLocks noGrp="1"/>
          </p:cNvSpPr>
          <p:nvPr>
            <p:ph sz="half" idx="1"/>
          </p:nvPr>
        </p:nvSpPr>
        <p:spPr>
          <a:xfrm>
            <a:off x="7010400" y="1600203"/>
            <a:ext cx="1720068" cy="1789092"/>
          </a:xfrm>
        </p:spPr>
        <p:txBody>
          <a:bodyPr>
            <a:normAutofit/>
          </a:bodyPr>
          <a:lstStyle/>
          <a:p>
            <a:pPr marL="0" indent="0">
              <a:buNone/>
            </a:pPr>
            <a:r>
              <a:rPr lang="en-US" sz="1200" dirty="1" smtClean="0"/>
              <a:t>There is one current dumping investigation, for “Sucker Rods 2” against Argentina, Brazil, and Mexico, that will conclude on March 30, 2020.</a:t>
            </a:r>
            <a:endParaRPr lang="en-US" sz="1200"/>
          </a:p>
        </p:txBody>
      </p:sp>
      <p:cxnSp>
        <p:nvCxnSpPr>
          <p:cNvPr id="120" name="Straight Connector 119"/>
          <p:cNvCxnSpPr/>
          <p:nvPr/>
        </p:nvCxnSpPr>
        <p:spPr>
          <a:xfrm>
            <a:off x="7086600" y="3143251"/>
            <a:ext cx="1523662" cy="0"/>
          </a:xfrm>
          <a:prstGeom prst="line"/>
          <a:ln w="6350" cap="flat" algn="ctr">
            <a:prstDash val="solid"/>
          </a:ln>
        </p:spPr>
        <p:style>
          <a:lnRef idx="1">
            <a:schemeClr val="accent1"/>
          </a:lnRef>
          <a:fillRef idx="0">
            <a:schemeClr val="accent1"/>
          </a:fillRef>
          <a:effectRef idx="0">
            <a:schemeClr val="accent1"/>
          </a:effectRef>
          <a:fontRef idx="minor">
            <a:schemeClr val="tx1"/>
          </a:fontRef>
        </p:style>
      </p:cxnSp>
      <p:pic>
        <p:nvPicPr>
          <p:cNvPr id="121" name="Picture 120"/>
          <p:cNvPicPr>
            <a:picLocks noChangeAspect="1"/>
          </p:cNvPicPr>
          <p:nvPr/>
        </p:nvPicPr>
        <p:blipFill>
          <a:blip r:embed="rId9"/>
          <a:srcRect/>
          <a:stretch>
            <a:fillRect/>
          </a:stretch>
        </p:blipFill>
        <p:spPr>
          <a:xfrm>
            <a:off x="5258490" y="5833310"/>
            <a:ext cx="404795" cy="404795"/>
          </a:xfrm>
          <a:prstGeom prst="rect"/>
        </p:spPr>
      </p:pic>
      <p:sp>
        <p:nvSpPr>
          <p:cNvPr id="122" name="Content Placeholder 5"/>
          <p:cNvSpPr txBox="1"/>
          <p:nvPr/>
        </p:nvSpPr>
        <p:spPr>
          <a:xfrm>
            <a:off x="5668522" y="5794031"/>
            <a:ext cx="527721" cy="385916"/>
          </a:xfrm>
          <a:prstGeom prst="rect"/>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1600" dirty="1"/>
              <a:t>1</a:t>
            </a:r>
            <a:endParaRPr lang="en-US" sz="1600"/>
          </a:p>
        </p:txBody>
      </p:sp>
      <p:pic>
        <p:nvPicPr>
          <p:cNvPr id="123" name="Picture 122"/>
          <p:cNvPicPr>
            <a:picLocks noChangeAspect="1"/>
          </p:cNvPicPr>
          <p:nvPr/>
        </p:nvPicPr>
        <p:blipFill>
          <a:blip r:embed="rId7"/>
          <a:srcRect/>
          <a:stretch>
            <a:fillRect/>
          </a:stretch>
        </p:blipFill>
        <p:spPr>
          <a:xfrm>
            <a:off x="5259535" y="6285452"/>
            <a:ext cx="397767" cy="397767"/>
          </a:xfrm>
          <a:prstGeom prst="rect"/>
        </p:spPr>
      </p:pic>
      <p:sp>
        <p:nvSpPr>
          <p:cNvPr id="124" name="Content Placeholder 5"/>
          <p:cNvSpPr txBox="1"/>
          <p:nvPr/>
        </p:nvSpPr>
        <p:spPr>
          <a:xfrm>
            <a:off x="5665146" y="6287083"/>
            <a:ext cx="527721" cy="385916"/>
          </a:xfrm>
          <a:prstGeom prst="rect"/>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1600" dirty="1"/>
              <a:t>1</a:t>
            </a:r>
            <a:endParaRPr lang="en-US" sz="1600"/>
          </a:p>
        </p:txBody>
      </p:sp>
    </p:spTree>
    <p:extLst>
      <p:ext uri="{BB962C8B-B14F-4D97-AF65-F5344CB8AC3E}">
        <p14:creationId xmlns:p14="http://schemas.microsoft.com/office/powerpoint/2010/main" val="17307937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p:txBody>
          <a:bodyPr/>
          <a:lstStyle/>
          <a:p>
            <a:r>
              <a:rPr lang="en-US" dirty="1" smtClean="0"/>
              <a:t>SAFEGUARDS, SURTAXES, &amp; MEASURES &amp; COUNTERMEASURES</a:t>
            </a:r>
            <a:endParaRPr lang="en-US"/>
          </a:p>
        </p:txBody>
      </p:sp>
      <p:sp>
        <p:nvSpPr>
          <p:cNvPr id="2" name="Slide Number Placeholder 1"/>
          <p:cNvSpPr>
            <a:spLocks noGrp="1"/>
          </p:cNvSpPr>
          <p:nvPr>
            <p:ph type="sldNum" sz="quarter" idx="18"/>
          </p:nvPr>
        </p:nvSpPr>
        <p:spPr/>
        <p:txBody>
          <a:bodyPr/>
          <a:lstStyle/>
          <a:p>
            <a:fld id="{8E22A6E6-357A-204A-8141-87424A8157F6}" type="slidenum">
              <a:rPr lang="en-US" smtClean="0"/>
              <a:t>23</a:t>
            </a:fld>
            <a:endParaRPr lang="en-US"/>
          </a:p>
        </p:txBody>
      </p:sp>
    </p:spTree>
    <p:extLst>
      <p:ext uri="{BB962C8B-B14F-4D97-AF65-F5344CB8AC3E}">
        <p14:creationId xmlns:p14="http://schemas.microsoft.com/office/powerpoint/2010/main" val="3412436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Safeguards - Steel Safeguards</a:t>
            </a:r>
            <a:endParaRPr lang="en-US"/>
          </a:p>
        </p:txBody>
      </p:sp>
      <p:sp>
        <p:nvSpPr>
          <p:cNvPr id="6" name="Content Placeholder 3"/>
          <p:cNvSpPr>
            <a:spLocks noGrp="1"/>
          </p:cNvSpPr>
          <p:nvPr>
            <p:ph sz="half" idx="1"/>
          </p:nvPr>
        </p:nvSpPr>
        <p:spPr/>
        <p:txBody>
          <a:bodyPr>
            <a:normAutofit/>
          </a:bodyPr>
          <a:lstStyle/>
          <a:p>
            <a:r>
              <a:rPr lang="en-US" dirty="1" smtClean="0"/>
              <a:t>Limits put on importation of goods of particular classes of steel</a:t>
            </a:r>
          </a:p>
          <a:p>
            <a:r>
              <a:rPr lang="en-US" dirty="1" smtClean="0"/>
              <a:t>If imports exceeded these limits during a 50-day segment, the goods would be subject to surtaxes at the rate of 25% of their value for duty</a:t>
            </a:r>
          </a:p>
          <a:p>
            <a:r>
              <a:rPr lang="en-US" dirty="1" smtClean="0"/>
              <a:t>Certain products later excluded because Canada did not have access to surtax-free sources of specific products</a:t>
            </a:r>
          </a:p>
          <a:p>
            <a:endParaRPr lang="en-US" smtClean="0"/>
          </a:p>
          <a:p>
            <a:endParaRPr lang="en-US" smtClean="0"/>
          </a:p>
          <a:p>
            <a:pPr lvl="1"/>
            <a:endParaRPr lang="en-US"/>
          </a:p>
        </p:txBody>
      </p:sp>
      <p:sp>
        <p:nvSpPr>
          <p:cNvPr id="5" name="Slide Number Placeholder 4"/>
          <p:cNvSpPr>
            <a:spLocks noGrp="1"/>
          </p:cNvSpPr>
          <p:nvPr>
            <p:ph type="sldNum" sz="quarter" idx="18"/>
          </p:nvPr>
        </p:nvSpPr>
        <p:spPr/>
        <p:txBody>
          <a:bodyPr/>
          <a:lstStyle/>
          <a:p>
            <a:fld id="{8E22A6E6-357A-204A-8141-87424A8157F6}" type="slidenum">
              <a:rPr lang="en-US" smtClean="0"/>
              <a:t>24</a:t>
            </a:fld>
            <a:endParaRPr lang="en-US"/>
          </a:p>
        </p:txBody>
      </p:sp>
    </p:spTree>
    <p:extLst>
      <p:ext uri="{BB962C8B-B14F-4D97-AF65-F5344CB8AC3E}">
        <p14:creationId xmlns:p14="http://schemas.microsoft.com/office/powerpoint/2010/main" val="37207749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Safeguards - Provisional Measures Subject Goods</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445556047"/>
              </p:ext>
            </p:extLst>
          </p:nvPr>
        </p:nvGraphicFramePr>
        <p:xfrm>
          <a:off x="357188" y="1916113"/>
          <a:ext cx="8428037" cy="2595880"/>
        </p:xfrm>
        <a:graphic>
          <a:graphicData uri="http://schemas.openxmlformats.org/drawingml/2006/table">
            <a:tbl>
              <a:tblPr firstRow="1" bandRow="1">
                <a:tableStyleId>{5C22544A-7EE6-4342-B048-85BDC9FD1C3A}</a:tableStyleId>
              </a:tblPr>
              <a:tblGrid>
                <a:gridCol w="8428037">
                  <a:extLst>
                    <a:ext uri="{9D8B030D-6E8A-4147-A177-3AD203B41FA5}">
                      <a16:colId xmlns:a16="http://schemas.microsoft.com/office/drawing/2014/main" val="672838715"/>
                    </a:ext>
                  </a:extLst>
                </a:gridCol>
              </a:tblGrid>
              <a:tr h="370840">
                <a:tc>
                  <a:txBody>
                    <a:bodyPr/>
                    <a:lstStyle/>
                    <a:p>
                      <a:pPr algn="ctr"/>
                      <a:r>
                        <a:rPr lang="en-US" sz="1300" dirty="1"/>
                        <a:t>7 Steel Product</a:t>
                      </a:r>
                      <a:r>
                        <a:rPr lang="en-US" sz="1300" baseline="0" dirty="1"/>
                        <a:t> Categories Subject to Provisional Safeguards</a:t>
                      </a:r>
                      <a:endParaRPr lang="en-US" sz="1300"/>
                    </a:p>
                  </a:txBody>
                  <a:tcPr/>
                </a:tc>
                <a:extLst>
                  <a:ext uri="{0D108BD9-81ED-4DB2-BD59-A6C34878D82A}">
                    <a16:rowId xmlns:a16="http://schemas.microsoft.com/office/drawing/2014/main" val="3174684664"/>
                  </a:ext>
                </a:extLst>
              </a:tr>
              <a:tr h="370840">
                <a:tc>
                  <a:txBody>
                    <a:bodyPr/>
                    <a:lstStyle/>
                    <a:p>
                      <a:pPr algn="ctr"/>
                      <a:r>
                        <a:rPr lang="en-US" sz="1300" dirty="1"/>
                        <a:t>Energy tubular products</a:t>
                      </a:r>
                    </a:p>
                  </a:txBody>
                  <a:tcPr/>
                </a:tc>
                <a:extLst>
                  <a:ext uri="{0D108BD9-81ED-4DB2-BD59-A6C34878D82A}">
                    <a16:rowId xmlns:a16="http://schemas.microsoft.com/office/drawing/2014/main" val="3548017588"/>
                  </a:ext>
                </a:extLst>
              </a:tr>
              <a:tr h="370840">
                <a:tc>
                  <a:txBody>
                    <a:bodyPr/>
                    <a:lstStyle/>
                    <a:p>
                      <a:pPr algn="ctr"/>
                      <a:r>
                        <a:rPr lang="en-US" sz="1300" dirty="1"/>
                        <a:t>Heavy plate</a:t>
                      </a:r>
                    </a:p>
                  </a:txBody>
                  <a:tcPr/>
                </a:tc>
                <a:extLst>
                  <a:ext uri="{0D108BD9-81ED-4DB2-BD59-A6C34878D82A}">
                    <a16:rowId xmlns:a16="http://schemas.microsoft.com/office/drawing/2014/main" val="3499662204"/>
                  </a:ext>
                </a:extLst>
              </a:tr>
              <a:tr h="370840">
                <a:tc>
                  <a:txBody>
                    <a:bodyPr/>
                    <a:lstStyle/>
                    <a:p>
                      <a:pPr algn="ctr"/>
                      <a:r>
                        <a:rPr lang="en-US" sz="1300" dirty="1"/>
                        <a:t>Hot-rolled sheet</a:t>
                      </a:r>
                    </a:p>
                  </a:txBody>
                  <a:tcPr/>
                </a:tc>
                <a:extLst>
                  <a:ext uri="{0D108BD9-81ED-4DB2-BD59-A6C34878D82A}">
                    <a16:rowId xmlns:a16="http://schemas.microsoft.com/office/drawing/2014/main" val="3168589449"/>
                  </a:ext>
                </a:extLst>
              </a:tr>
              <a:tr h="370840">
                <a:tc>
                  <a:txBody>
                    <a:bodyPr/>
                    <a:lstStyle/>
                    <a:p>
                      <a:pPr algn="ctr"/>
                      <a:r>
                        <a:rPr lang="en-US" sz="1300" dirty="1"/>
                        <a:t>Pre-painted steel</a:t>
                      </a:r>
                    </a:p>
                  </a:txBody>
                  <a:tcPr/>
                </a:tc>
                <a:extLst>
                  <a:ext uri="{0D108BD9-81ED-4DB2-BD59-A6C34878D82A}">
                    <a16:rowId xmlns:a16="http://schemas.microsoft.com/office/drawing/2014/main" val="4013907308"/>
                  </a:ext>
                </a:extLst>
              </a:tr>
              <a:tr h="370840">
                <a:tc>
                  <a:txBody>
                    <a:bodyPr/>
                    <a:lstStyle/>
                    <a:p>
                      <a:pPr algn="ctr"/>
                      <a:r>
                        <a:rPr lang="en-US" sz="1300" dirty="1"/>
                        <a:t>Concrete reinforcing bar</a:t>
                      </a:r>
                    </a:p>
                  </a:txBody>
                  <a:tcPr/>
                </a:tc>
                <a:extLst>
                  <a:ext uri="{0D108BD9-81ED-4DB2-BD59-A6C34878D82A}">
                    <a16:rowId xmlns:a16="http://schemas.microsoft.com/office/drawing/2014/main" val="1143070982"/>
                  </a:ext>
                </a:extLst>
              </a:tr>
              <a:tr h="370840">
                <a:tc>
                  <a:txBody>
                    <a:bodyPr/>
                    <a:lstStyle/>
                    <a:p>
                      <a:pPr algn="ctr"/>
                      <a:r>
                        <a:rPr lang="en-US" sz="1300" dirty="1"/>
                        <a:t>Wire rod</a:t>
                      </a:r>
                    </a:p>
                  </a:txBody>
                  <a:tcPr/>
                </a:tc>
                <a:extLst>
                  <a:ext uri="{0D108BD9-81ED-4DB2-BD59-A6C34878D82A}">
                    <a16:rowId xmlns:a16="http://schemas.microsoft.com/office/drawing/2014/main" val="3085752389"/>
                  </a:ext>
                </a:extLst>
              </a:tr>
            </a:tbl>
          </a:graphicData>
        </a:graphic>
      </p:graphicFrame>
      <p:sp>
        <p:nvSpPr>
          <p:cNvPr id="4" name="Slide Number Placeholder 3"/>
          <p:cNvSpPr>
            <a:spLocks noGrp="1"/>
          </p:cNvSpPr>
          <p:nvPr>
            <p:ph type="sldNum" sz="quarter" idx="18"/>
          </p:nvPr>
        </p:nvSpPr>
        <p:spPr/>
        <p:txBody>
          <a:bodyPr/>
          <a:lstStyle/>
          <a:p>
            <a:pPr algn="ctr"/>
            <a:fld id="{8E22A6E6-357A-204A-8141-87424A8157F6}" type="slidenum">
              <a:rPr lang="en-US" smtClean="0"/>
              <a:t>25</a:t>
            </a:fld>
            <a:endParaRPr lang="en-US"/>
          </a:p>
        </p:txBody>
      </p:sp>
    </p:spTree>
    <p:extLst>
      <p:ext uri="{BB962C8B-B14F-4D97-AF65-F5344CB8AC3E}">
        <p14:creationId xmlns:p14="http://schemas.microsoft.com/office/powerpoint/2010/main" val="39451413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Safeguards - Final Measures</a:t>
            </a:r>
            <a:endParaRPr lang="en-US"/>
          </a:p>
        </p:txBody>
      </p:sp>
      <p:sp>
        <p:nvSpPr>
          <p:cNvPr id="6" name="Content Placeholder 3"/>
          <p:cNvSpPr>
            <a:spLocks noGrp="1"/>
          </p:cNvSpPr>
          <p:nvPr>
            <p:ph sz="half" idx="1"/>
          </p:nvPr>
        </p:nvSpPr>
        <p:spPr/>
        <p:txBody>
          <a:bodyPr/>
          <a:lstStyle/>
          <a:p>
            <a:endParaRPr lang="en-US" smtClean="0"/>
          </a:p>
          <a:p>
            <a:endParaRPr lang="en-US" smtClean="0"/>
          </a:p>
          <a:p>
            <a:endParaRPr lang="en-US"/>
          </a:p>
          <a:p>
            <a:endParaRPr lang="en-US" smtClean="0"/>
          </a:p>
          <a:p>
            <a:r>
              <a:rPr lang="en-US" dirty="1" smtClean="0"/>
              <a:t>Safeguards do not apply to goods originating from Chile, Mexico, Panama, Peru, South Korea, the U.S., or Israel. </a:t>
            </a:r>
          </a:p>
          <a:p>
            <a:endParaRPr lang="en-US" smtClean="0"/>
          </a:p>
          <a:p>
            <a:pPr lvl="1"/>
            <a:endParaRPr lang="en-US"/>
          </a:p>
        </p:txBody>
      </p:sp>
      <p:sp>
        <p:nvSpPr>
          <p:cNvPr id="5" name="Slide Number Placeholder 4"/>
          <p:cNvSpPr>
            <a:spLocks noGrp="1"/>
          </p:cNvSpPr>
          <p:nvPr>
            <p:ph type="sldNum" sz="quarter" idx="18"/>
          </p:nvPr>
        </p:nvSpPr>
        <p:spPr/>
        <p:txBody>
          <a:bodyPr/>
          <a:lstStyle/>
          <a:p>
            <a:fld id="{8E22A6E6-357A-204A-8141-87424A8157F6}" type="slidenum">
              <a:rPr lang="en-US" smtClean="0"/>
              <a:t>26</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1263410685"/>
              </p:ext>
            </p:extLst>
          </p:nvPr>
        </p:nvGraphicFramePr>
        <p:xfrm>
          <a:off x="533738" y="1916119"/>
          <a:ext cx="8076524" cy="1112520"/>
        </p:xfrm>
        <a:graphic>
          <a:graphicData uri="http://schemas.openxmlformats.org/drawingml/2006/table">
            <a:tbl>
              <a:tblPr firstRow="1" bandRow="1">
                <a:tableStyleId>{5C22544A-7EE6-4342-B048-85BDC9FD1C3A}</a:tableStyleId>
              </a:tblPr>
              <a:tblGrid>
                <a:gridCol w="8076524">
                  <a:extLst>
                    <a:ext uri="{9D8B030D-6E8A-4147-A177-3AD203B41FA5}">
                      <a16:colId xmlns:a16="http://schemas.microsoft.com/office/drawing/2014/main" val="3858778767"/>
                    </a:ext>
                  </a:extLst>
                </a:gridCol>
              </a:tblGrid>
              <a:tr h="370840">
                <a:tc>
                  <a:txBody>
                    <a:bodyPr/>
                    <a:lstStyle/>
                    <a:p>
                      <a:pPr algn="ctr"/>
                      <a:r>
                        <a:rPr lang="en-US" sz="1300" dirty="1"/>
                        <a:t>2</a:t>
                      </a:r>
                      <a:r>
                        <a:rPr lang="en-US" sz="1300" dirty="1" smtClean="0"/>
                        <a:t> </a:t>
                      </a:r>
                      <a:r>
                        <a:rPr lang="en-US" sz="1300" dirty="1"/>
                        <a:t>Steel Product</a:t>
                      </a:r>
                      <a:r>
                        <a:rPr lang="en-US" sz="1300" baseline="0" dirty="1"/>
                        <a:t> Categories Subject to </a:t>
                      </a:r>
                      <a:r>
                        <a:rPr lang="en-US" sz="1300" baseline="0" dirty="1" smtClean="0"/>
                        <a:t>Final </a:t>
                      </a:r>
                      <a:r>
                        <a:rPr lang="en-US" sz="1300" baseline="0" dirty="1"/>
                        <a:t>Safeguards</a:t>
                      </a:r>
                      <a:endParaRPr lang="en-US" sz="1300"/>
                    </a:p>
                  </a:txBody>
                  <a:tcPr/>
                </a:tc>
                <a:extLst>
                  <a:ext uri="{0D108BD9-81ED-4DB2-BD59-A6C34878D82A}">
                    <a16:rowId xmlns:a16="http://schemas.microsoft.com/office/drawing/2014/main" val="3890358985"/>
                  </a:ext>
                </a:extLst>
              </a:tr>
              <a:tr h="370840">
                <a:tc>
                  <a:txBody>
                    <a:bodyPr/>
                    <a:lstStyle/>
                    <a:p>
                      <a:pPr algn="ctr"/>
                      <a:r>
                        <a:rPr lang="en-US" sz="1300" dirty="1"/>
                        <a:t>Heavy plate</a:t>
                      </a:r>
                    </a:p>
                  </a:txBody>
                  <a:tcPr/>
                </a:tc>
                <a:extLst>
                  <a:ext uri="{0D108BD9-81ED-4DB2-BD59-A6C34878D82A}">
                    <a16:rowId xmlns:a16="http://schemas.microsoft.com/office/drawing/2014/main" val="868243050"/>
                  </a:ext>
                </a:extLst>
              </a:tr>
              <a:tr h="370840">
                <a:tc>
                  <a:txBody>
                    <a:bodyPr/>
                    <a:lstStyle/>
                    <a:p>
                      <a:pPr algn="ctr"/>
                      <a:r>
                        <a:rPr lang="en-US" sz="1300" dirty="1"/>
                        <a:t>Stainless steel wire</a:t>
                      </a:r>
                    </a:p>
                  </a:txBody>
                  <a:tcPr/>
                </a:tc>
                <a:extLst>
                  <a:ext uri="{0D108BD9-81ED-4DB2-BD59-A6C34878D82A}">
                    <a16:rowId xmlns:a16="http://schemas.microsoft.com/office/drawing/2014/main" val="2825915407"/>
                  </a:ext>
                </a:extLst>
              </a:tr>
            </a:tbl>
          </a:graphicData>
        </a:graphic>
      </p:graphicFrame>
    </p:spTree>
    <p:extLst>
      <p:ext uri="{BB962C8B-B14F-4D97-AF65-F5344CB8AC3E}">
        <p14:creationId xmlns:p14="http://schemas.microsoft.com/office/powerpoint/2010/main" val="21173017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Safeguards - New Measures for Safeguard Remedies</a:t>
            </a:r>
            <a:endParaRPr lang="en-US"/>
          </a:p>
        </p:txBody>
      </p:sp>
      <p:sp>
        <p:nvSpPr>
          <p:cNvPr id="6" name="Content Placeholder 3"/>
          <p:cNvSpPr>
            <a:spLocks noGrp="1"/>
          </p:cNvSpPr>
          <p:nvPr>
            <p:ph sz="half" idx="1"/>
          </p:nvPr>
        </p:nvSpPr>
        <p:spPr/>
        <p:txBody>
          <a:bodyPr/>
          <a:lstStyle/>
          <a:p>
            <a:r>
              <a:rPr lang="en-US" dirty="1" smtClean="0"/>
              <a:t>The Minister of Finance has brought into law Bill C-101, which temporary eliminates subsections 55(5) and (6) of the </a:t>
            </a:r>
            <a:r>
              <a:rPr lang="en-US" i="1" dirty="1" smtClean="0"/>
              <a:t>Customs Tariff</a:t>
            </a:r>
            <a:endParaRPr lang="en-US" smtClean="0"/>
          </a:p>
          <a:p>
            <a:r>
              <a:rPr lang="en-US" dirty="1" smtClean="0"/>
              <a:t>These provisions prevented Canada from immediately re-imposing further safeguard measures on products that were recently the subject of safeguards</a:t>
            </a:r>
          </a:p>
          <a:p>
            <a:r>
              <a:rPr lang="en-US" dirty="1" smtClean="0"/>
              <a:t>New amendments repeal subsections until June 2021, respecting WTO Article 7 on moratoriums on safeguards.</a:t>
            </a:r>
          </a:p>
          <a:p>
            <a:endParaRPr lang="en-US" smtClean="0"/>
          </a:p>
          <a:p>
            <a:pPr marL="457155" lvl="1"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25507575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U.S. S. 232 - Measures and Countermeasures</a:t>
            </a:r>
            <a:endParaRPr lang="en-US"/>
          </a:p>
        </p:txBody>
      </p:sp>
      <p:sp>
        <p:nvSpPr>
          <p:cNvPr id="6" name="Content Placeholder 3"/>
          <p:cNvSpPr>
            <a:spLocks noGrp="1"/>
          </p:cNvSpPr>
          <p:nvPr>
            <p:ph sz="half" idx="1"/>
          </p:nvPr>
        </p:nvSpPr>
        <p:spPr/>
        <p:txBody>
          <a:bodyPr/>
          <a:lstStyle/>
          <a:p>
            <a:r>
              <a:rPr lang="en-US" dirty="1" smtClean="0"/>
              <a:t>On May 31, 2018, the U.S. announced tariffs on 25% on imports of Canadian steel and 10% of Canada aluminum</a:t>
            </a:r>
          </a:p>
          <a:p>
            <a:r>
              <a:rPr lang="en-US" dirty="1" smtClean="0"/>
              <a:t>Took effect on June 1, 2018</a:t>
            </a:r>
          </a:p>
          <a:p>
            <a:r>
              <a:rPr lang="en-US" dirty="1" smtClean="0"/>
              <a:t>In response, Canada announced measures on up to $16.6 billion on imports of steel, aluminum, and other products from the U.S. representing the value of 2017 Canadian exports affected by the U.S. measures.</a:t>
            </a:r>
          </a:p>
          <a:p>
            <a:endParaRPr lang="en-US" smtClean="0"/>
          </a:p>
          <a:p>
            <a:pPr marL="457155" lvl="1"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36530433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U.S. S. 232 - Measures and Countermeasures</a:t>
            </a:r>
            <a:endParaRPr lang="en-US"/>
          </a:p>
        </p:txBody>
      </p:sp>
      <p:sp>
        <p:nvSpPr>
          <p:cNvPr id="6" name="Content Placeholder 3"/>
          <p:cNvSpPr>
            <a:spLocks noGrp="1"/>
          </p:cNvSpPr>
          <p:nvPr>
            <p:ph sz="half" idx="1"/>
          </p:nvPr>
        </p:nvSpPr>
        <p:spPr/>
        <p:txBody>
          <a:bodyPr>
            <a:normAutofit/>
          </a:bodyPr>
          <a:lstStyle/>
          <a:p>
            <a:r>
              <a:rPr lang="en-US" dirty="1" smtClean="0"/>
              <a:t>The U.S. and Canada reached an understanding on May 17, 2019 to eliminate all tariffs on both sides</a:t>
            </a:r>
          </a:p>
          <a:p>
            <a:r>
              <a:rPr lang="en-US" dirty="1" smtClean="0"/>
              <a:t>Canada had earned over $300 million in taxes from the first two months of the counter-measures</a:t>
            </a:r>
          </a:p>
          <a:p>
            <a:r>
              <a:rPr lang="en-US" dirty="1" smtClean="0"/>
              <a:t>Joint statement committed to establish a process for monitoring steel and aluminum between the two countries and to prevent the transshipment of steel and aluminum. </a:t>
            </a:r>
          </a:p>
          <a:p>
            <a:r>
              <a:rPr lang="en-US" dirty="1" smtClean="0"/>
              <a:t>Also agreed to only retaliate in affected sectors of future surtaxes. </a:t>
            </a:r>
          </a:p>
          <a:p>
            <a:endParaRPr lang="en-US"/>
          </a:p>
          <a:p>
            <a:endParaRPr lang="en-US" smtClean="0"/>
          </a:p>
          <a:p>
            <a:pPr marL="457155" lvl="1"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59110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About The Trade &amp; Investment Group</a:t>
            </a:r>
            <a:endParaRPr lang="en-US"/>
          </a:p>
        </p:txBody>
      </p:sp>
      <p:sp>
        <p:nvSpPr>
          <p:cNvPr id="7" name="Content Placeholder 6"/>
          <p:cNvSpPr>
            <a:spLocks noGrp="1"/>
          </p:cNvSpPr>
          <p:nvPr>
            <p:ph sz="half" idx="1"/>
          </p:nvPr>
        </p:nvSpPr>
        <p:spPr/>
        <p:txBody>
          <a:bodyPr>
            <a:normAutofit lnSpcReduction="10000"/>
          </a:bodyPr>
          <a:lstStyle/>
          <a:p>
            <a:r>
              <a:rPr lang="en-US" dirty="1"/>
              <a:t>Bennett Jones' International Trade and Investment group is positioned in all aspects of international trade and investment law. Our members have a proven track record of expertise in all of the elements that comprise the regulation of international business, including market access for goods, services, intellectual property and investment. Our practice is also fully integrated with the firm's extensive cross-border commercial, transactional, tax, banking and dispute settlement services.</a:t>
            </a:r>
          </a:p>
          <a:p>
            <a:r>
              <a:rPr lang="en-US" dirty="1" smtClean="0"/>
              <a:t>Our </a:t>
            </a:r>
            <a:r>
              <a:rPr lang="en-US" dirty="1"/>
              <a:t>experience spans domestic trade and investment laws, international rules and treaties, and international dispute settlement in trade and investment matters. Our depth allows us to offer the most comprehensive range of legal services in Canada in relation to international trade and investment regulation. Whether clients require advice on technical border issues or high-level trade policy, treaty negotiation or international relations matters, we are able to draw on our members' unparalleled expertise in international business regulation to provide timely, practical and informed advice.</a:t>
            </a:r>
          </a:p>
          <a:p>
            <a:endParaRPr lang="en-US"/>
          </a:p>
        </p:txBody>
      </p:sp>
      <p:sp>
        <p:nvSpPr>
          <p:cNvPr id="4" name="Slide Number Placeholder 3"/>
          <p:cNvSpPr>
            <a:spLocks noGrp="1"/>
          </p:cNvSpPr>
          <p:nvPr>
            <p:ph type="sldNum" sz="quarter" idx="18"/>
          </p:nvPr>
        </p:nvSpPr>
        <p:spPr/>
        <p:txBody>
          <a:bodyPr/>
          <a:lstStyle/>
          <a:p>
            <a:fld id="{8E22A6E6-357A-204A-8141-87424A8157F6}" type="slidenum">
              <a:rPr lang="en-US" smtClean="0"/>
              <a:t>3</a:t>
            </a:fld>
            <a:endParaRPr lang="en-US"/>
          </a:p>
        </p:txBody>
      </p:sp>
    </p:spTree>
    <p:extLst>
      <p:ext uri="{BB962C8B-B14F-4D97-AF65-F5344CB8AC3E}">
        <p14:creationId xmlns:p14="http://schemas.microsoft.com/office/powerpoint/2010/main" val="29521656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U.S. S. 232 – Automotive Imports</a:t>
            </a:r>
            <a:endParaRPr lang="en-US"/>
          </a:p>
        </p:txBody>
      </p:sp>
      <p:sp>
        <p:nvSpPr>
          <p:cNvPr id="6" name="Content Placeholder 3"/>
          <p:cNvSpPr>
            <a:spLocks noGrp="1"/>
          </p:cNvSpPr>
          <p:nvPr>
            <p:ph sz="half" idx="1"/>
          </p:nvPr>
        </p:nvSpPr>
        <p:spPr/>
        <p:txBody>
          <a:bodyPr>
            <a:normAutofit/>
          </a:bodyPr>
          <a:lstStyle/>
          <a:p>
            <a:r>
              <a:rPr lang="en-US" dirty="1" smtClean="0"/>
              <a:t>President Trump announced a 180-day delay on the decision to impose tariffs on automotive imports under Section 232</a:t>
            </a:r>
          </a:p>
          <a:p>
            <a:r>
              <a:rPr lang="en-US" dirty="1" smtClean="0"/>
              <a:t>U.S. will engage in negotiations with foreign counterparts to reduce automobile imports from those countries</a:t>
            </a:r>
          </a:p>
          <a:p>
            <a:r>
              <a:rPr lang="en-US" dirty="1" smtClean="0"/>
              <a:t>Section </a:t>
            </a:r>
            <a:r>
              <a:rPr lang="en-US" dirty="1"/>
              <a:t>232 restrictions not imposed on uranium imports despite investigation by U.S. in July </a:t>
            </a:r>
            <a:r>
              <a:rPr lang="en-US" dirty="1" smtClean="0"/>
              <a:t>2018</a:t>
            </a:r>
          </a:p>
          <a:p>
            <a:endParaRPr lang="en-US"/>
          </a:p>
          <a:p>
            <a:endParaRPr lang="en-US" smtClean="0"/>
          </a:p>
          <a:p>
            <a:endParaRPr lang="en-US"/>
          </a:p>
          <a:p>
            <a:pPr marL="0" indent="0">
              <a:buNone/>
            </a:pPr>
            <a:endParaRPr lang="en-US" smtClean="0"/>
          </a:p>
          <a:p>
            <a:pPr marL="457155" lvl="1"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9963266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U.S. S. 232 – Uranium Products</a:t>
            </a:r>
            <a:endParaRPr lang="en-US"/>
          </a:p>
        </p:txBody>
      </p:sp>
      <p:sp>
        <p:nvSpPr>
          <p:cNvPr id="6" name="Content Placeholder 3"/>
          <p:cNvSpPr>
            <a:spLocks noGrp="1"/>
          </p:cNvSpPr>
          <p:nvPr>
            <p:ph sz="half" idx="1"/>
          </p:nvPr>
        </p:nvSpPr>
        <p:spPr/>
        <p:txBody>
          <a:bodyPr>
            <a:normAutofit/>
          </a:bodyPr>
          <a:lstStyle/>
          <a:p>
            <a:r>
              <a:rPr lang="en-US" dirty="1" smtClean="0"/>
              <a:t>Investigation initiated on Uranium on July 18, 2018</a:t>
            </a:r>
          </a:p>
          <a:p>
            <a:r>
              <a:rPr lang="en-US" dirty="1" smtClean="0"/>
              <a:t>Secretary of Commerce submitted on April 14 a report on effects of import of uranium under s. 232</a:t>
            </a:r>
          </a:p>
          <a:p>
            <a:r>
              <a:rPr lang="en-US" dirty="1" smtClean="0"/>
              <a:t>Secretary found that uranium is being imported into the USA in such quantities to threaten to impair national security</a:t>
            </a:r>
          </a:p>
          <a:p>
            <a:r>
              <a:rPr lang="en-US" dirty="1" smtClean="0"/>
              <a:t>President Trump responded in July that he “did not concur at this time” with the findings</a:t>
            </a:r>
          </a:p>
          <a:p>
            <a:r>
              <a:rPr lang="en-US" dirty="1" smtClean="0"/>
              <a:t>Canadian announcement that “Canadian uranium is not a threat to the national security of the United States”</a:t>
            </a:r>
          </a:p>
          <a:p>
            <a:endParaRPr lang="en-US"/>
          </a:p>
          <a:p>
            <a:endParaRPr lang="en-US" smtClean="0"/>
          </a:p>
          <a:p>
            <a:pPr marL="0" indent="0">
              <a:buNone/>
            </a:pPr>
            <a:endParaRPr lang="en-US"/>
          </a:p>
          <a:p>
            <a:endParaRPr lang="en-US"/>
          </a:p>
          <a:p>
            <a:endParaRPr lang="en-US" smtClean="0"/>
          </a:p>
          <a:p>
            <a:endParaRPr lang="en-US"/>
          </a:p>
          <a:p>
            <a:pPr marL="0" indent="0">
              <a:buNone/>
            </a:pPr>
            <a:endParaRPr lang="en-US" smtClean="0"/>
          </a:p>
          <a:p>
            <a:pPr marL="457155" lvl="1"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17462504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286000"/>
            <a:ext cx="7620000" cy="2133600"/>
          </a:xfrm>
        </p:spPr>
        <p:txBody>
          <a:bodyPr>
            <a:normAutofit fontScale="85000" lnSpcReduction="10000"/>
          </a:bodyPr>
          <a:lstStyle/>
          <a:p>
            <a:pPr marL="0" indent="0">
              <a:lnSpc>
                <a:spcPct val="120000"/>
              </a:lnSpc>
              <a:buNone/>
            </a:pPr>
            <a:r>
              <a:rPr lang="en-US" sz="2100" b="1" dirty="1">
                <a:solidFill>
                  <a:srgbClr val="000000"/>
                </a:solidFill>
              </a:rPr>
              <a:t>North America, Europe and Asia, we simplify trade by navigating the vast nexus of government agencies, regulations, protocols, and updates that often overwhelm businesses trading internationally.</a:t>
            </a:r>
            <a:endParaRPr lang="en-US" sz="1600" b="1">
              <a:solidFill>
                <a:srgbClr val="000000"/>
              </a:solidFill>
            </a:endParaRPr>
          </a:p>
          <a:p>
            <a:pPr marL="0" indent="0">
              <a:lnSpc>
                <a:spcPct val="120000"/>
              </a:lnSpc>
              <a:buNone/>
            </a:pPr>
            <a:br>
              <a:rPr lang="en-US" sz="1900" dirty="1">
                <a:solidFill>
                  <a:schemeClr val="tx2"/>
                </a:solidFill>
              </a:rPr>
            </a:br>
            <a:r>
              <a:rPr lang="en-US" sz="1900" dirty="1">
                <a:solidFill>
                  <a:schemeClr val="tx2"/>
                </a:solidFill>
              </a:rPr>
              <a:t>By continually investing in our people and technologies, </a:t>
            </a:r>
          </a:p>
          <a:p>
            <a:pPr marL="0" indent="0">
              <a:lnSpc>
                <a:spcPct val="120000"/>
              </a:lnSpc>
              <a:buNone/>
            </a:pPr>
            <a:r>
              <a:rPr lang="en-US" sz="1900" dirty="1">
                <a:solidFill>
                  <a:schemeClr val="tx2"/>
                </a:solidFill>
              </a:rPr>
              <a:t>we give businesses the edge they demand in today's </a:t>
            </a:r>
          </a:p>
          <a:p>
            <a:pPr marL="0" indent="0">
              <a:lnSpc>
                <a:spcPct val="120000"/>
              </a:lnSpc>
              <a:buNone/>
            </a:pPr>
            <a:r>
              <a:rPr lang="en-US" sz="1900" dirty="1">
                <a:solidFill>
                  <a:schemeClr val="tx2"/>
                </a:solidFill>
              </a:rPr>
              <a:t>highly competitive marketplace.</a:t>
            </a:r>
          </a:p>
        </p:txBody>
      </p:sp>
      <p:pic>
        <p:nvPicPr>
          <p:cNvPr id="13" name="Picture 12"/>
          <p:cNvPicPr>
            <a:picLocks noChangeAspect="1"/>
          </p:cNvPicPr>
          <p:nvPr/>
        </p:nvPicPr>
        <p:blipFill>
          <a:blip r:embed="rId3"/>
          <a:srcRect/>
          <a:stretch>
            <a:fillRect/>
          </a:stretch>
        </p:blipFill>
        <p:spPr>
          <a:xfrm>
            <a:off x="723900" y="838200"/>
            <a:ext cx="3390900" cy="914400"/>
          </a:xfrm>
          <a:prstGeom prst="rect"/>
        </p:spPr>
      </p:pic>
      <p:pic>
        <p:nvPicPr>
          <p:cNvPr id="16" name="Picture 15"/>
          <p:cNvPicPr>
            <a:picLocks noChangeAspect="1"/>
          </p:cNvPicPr>
          <p:nvPr/>
        </p:nvPicPr>
        <p:blipFill>
          <a:blip r:embed="rId4"/>
          <a:srcRect/>
          <a:stretch>
            <a:fillRect/>
          </a:stretch>
        </p:blipFill>
        <p:spPr>
          <a:xfrm>
            <a:off x="762002" y="4876800"/>
            <a:ext cx="7619995" cy="723900"/>
          </a:xfrm>
          <a:prstGeom prst="rect"/>
        </p:spPr>
      </p:pic>
    </p:spTree>
    <p:extLst>
      <p:ext uri="{BB962C8B-B14F-4D97-AF65-F5344CB8AC3E}">
        <p14:creationId xmlns:p14="http://schemas.microsoft.com/office/powerpoint/2010/main" val="38180298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3" name="Picture 2" descr="offices-flags.png"/>
          <p:cNvPicPr>
            <a:picLocks noChangeAspect="1"/>
          </p:cNvPicPr>
          <p:nvPr/>
        </p:nvPicPr>
        <p:blipFill>
          <a:blip r:embed="rId3"/>
          <a:srcRect/>
          <a:stretch>
            <a:fillRect/>
          </a:stretch>
        </p:blipFill>
        <p:spPr>
          <a:xfrm>
            <a:off x="0" y="0"/>
            <a:ext cx="9144000" cy="6858000"/>
          </a:xfrm>
          <a:prstGeom prst="rect"/>
        </p:spPr>
      </p:pic>
      <p:sp>
        <p:nvSpPr>
          <p:cNvPr id="2" name="Title 1"/>
          <p:cNvSpPr>
            <a:spLocks noGrp="1"/>
          </p:cNvSpPr>
          <p:nvPr>
            <p:ph type="title"/>
          </p:nvPr>
        </p:nvSpPr>
        <p:spPr>
          <a:xfrm>
            <a:off x="762000" y="685800"/>
            <a:ext cx="7620000" cy="838200"/>
          </a:xfrm>
        </p:spPr>
        <p:txBody>
          <a:bodyPr/>
          <a:lstStyle/>
          <a:p>
            <a:r>
              <a:rPr lang="en-US" dirty="1"/>
              <a:t>We’ve got you covered</a:t>
            </a:r>
          </a:p>
        </p:txBody>
      </p:sp>
      <p:sp>
        <p:nvSpPr>
          <p:cNvPr id="5" name="Content Placeholder 14"/>
          <p:cNvSpPr txBox="1"/>
          <p:nvPr/>
        </p:nvSpPr>
        <p:spPr>
          <a:xfrm>
            <a:off x="6477000" y="4346883"/>
            <a:ext cx="1905000" cy="1215717"/>
          </a:xfrm>
          <a:prstGeom prst="rect"/>
        </p:spPr>
        <p:txBody>
          <a:bodyPr wrap="square" lIns="0" tIns="0" rIns="0" bIns="0">
            <a:spAutoFit/>
          </a:bodyPr>
          <a:lstStyle>
            <a:lvl1pPr marL="254000" indent="-254000" algn="l" defTabSz="457200" rtl="0" eaLnBrk="1" latinLnBrk="0" hangingPunct="1">
              <a:lnSpc>
                <a:spcPct val="100000"/>
              </a:lnSpc>
              <a:spcBef>
                <a:spcPct val="20000"/>
              </a:spcBef>
              <a:buClr>
                <a:srgbClr val="FCB414"/>
              </a:buClr>
              <a:buSzPct val="130000"/>
              <a:buFont typeface="Arial" pitchFamily="34" charset="0"/>
              <a:buChar char="●"/>
              <a:defRPr sz="1800" kern="1200">
                <a:solidFill>
                  <a:srgbClr val="485865"/>
                </a:solidFill>
                <a:latin typeface="Arial" pitchFamily="34" charset="0"/>
                <a:ea typeface="+mn-ea"/>
                <a:cs typeface="Arial" panose="020b0604020202020204" pitchFamily="34" charset="0"/>
              </a:defRPr>
            </a:lvl1pPr>
            <a:lvl2pPr marL="508000" indent="-254000" algn="l" defTabSz="457200" rtl="0" eaLnBrk="1" latinLnBrk="0" hangingPunct="1">
              <a:lnSpc>
                <a:spcPct val="100000"/>
              </a:lnSpc>
              <a:spcBef>
                <a:spcPct val="20000"/>
              </a:spcBef>
              <a:buClr>
                <a:srgbClr val="004E9C"/>
              </a:buClr>
              <a:buSzPct val="130000"/>
              <a:buFont typeface="Arial" pitchFamily="34" charset="0"/>
              <a:buChar char="●"/>
              <a:defRPr sz="1800" kern="1200" baseline="0">
                <a:solidFill>
                  <a:srgbClr val="485865"/>
                </a:solidFill>
                <a:latin typeface="Arial" pitchFamily="34" charset="0"/>
                <a:ea typeface="+mn-ea"/>
                <a:cs typeface="Arial" panose="020b0604020202020204" pitchFamily="34" charset="0"/>
              </a:defRPr>
            </a:lvl2pPr>
            <a:lvl3pPr marL="762000" indent="-254000" algn="l" defTabSz="457200" rtl="0" eaLnBrk="1" latinLnBrk="0" hangingPunct="1">
              <a:lnSpc>
                <a:spcPct val="100000"/>
              </a:lnSpc>
              <a:spcBef>
                <a:spcPct val="20000"/>
              </a:spcBef>
              <a:buClr>
                <a:srgbClr val="485865"/>
              </a:buClr>
              <a:buSzPct val="130000"/>
              <a:buFont typeface="Arial" pitchFamily="34" charset="0"/>
              <a:buChar char="●"/>
              <a:defRPr sz="1800" kern="1200">
                <a:solidFill>
                  <a:srgbClr val="485865"/>
                </a:solidFill>
                <a:latin typeface="Arial" pitchFamily="34" charset="0"/>
                <a:ea typeface="+mn-ea"/>
                <a:cs typeface="Arial" panose="020b0604020202020204" pitchFamily="34" charset="0"/>
              </a:defRPr>
            </a:lvl3pPr>
            <a:lvl4pPr marL="1016000" indent="-254000" algn="l" defTabSz="457200" rtl="0" eaLnBrk="1" latinLnBrk="0" hangingPunct="1">
              <a:lnSpc>
                <a:spcPct val="100000"/>
              </a:lnSpc>
              <a:spcBef>
                <a:spcPct val="20000"/>
              </a:spcBef>
              <a:buFont typeface="Arial"/>
              <a:buChar char="–"/>
              <a:defRPr sz="1800" kern="1200">
                <a:solidFill>
                  <a:srgbClr val="485865"/>
                </a:solidFill>
                <a:latin typeface="Arial" pitchFamily="34" charset="0"/>
                <a:ea typeface="+mn-ea"/>
                <a:cs typeface="Arial" panose="020b0604020202020204" pitchFamily="34" charset="0"/>
              </a:defRPr>
            </a:lvl4pPr>
            <a:lvl5pPr marL="1554480" marR="0" indent="-285750" algn="l" defTabSz="457200" fontAlgn="auto" rtl="0" eaLnBrk="1" latinLnBrk="0" hangingPunct="1">
              <a:lnSpc>
                <a:spcPct val="100000"/>
              </a:lnSpc>
              <a:spcBef>
                <a:spcPct val="20000"/>
              </a:spcBef>
              <a:spcAft>
                <a:spcPct val="0"/>
              </a:spcAft>
              <a:buClr>
                <a:srgbClr val="485865"/>
              </a:buClr>
              <a:buSzTx/>
              <a:buFont typeface="Arial" pitchFamily="34" charset="0"/>
              <a:buChar char="•"/>
              <a:defRPr sz="1800" kern="1200" baseline="0">
                <a:solidFill>
                  <a:srgbClr val="485865"/>
                </a:solidFill>
                <a:latin typeface="Arial"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fontAlgn="auto" rtl="0" eaLnBrk="1" latinLnBrk="0" hangingPunct="1">
              <a:lnSpc>
                <a:spcPct val="110000"/>
              </a:lnSpc>
              <a:spcBef>
                <a:spcPct val="20000"/>
              </a:spcBef>
              <a:spcAft>
                <a:spcPct val="0"/>
              </a:spcAft>
              <a:buClr>
                <a:srgbClr val="FCB414"/>
              </a:buClr>
              <a:buSzPct val="130000"/>
              <a:buFont typeface="Arial" pitchFamily="34" charset="0"/>
              <a:buNone/>
              <a:defRPr/>
            </a:pPr>
            <a:r>
              <a:rPr kumimoji="0" lang="en-US" sz="1200" b="1" i="0" u="none" strike="noStrike" kern="1200" cap="none" spc="0" normalizeH="0" baseline="0" noProof="0" dirty="1">
                <a:ln>
                  <a:noFill/>
                </a:ln>
                <a:solidFill>
                  <a:srgbClr val="000000"/>
                </a:solidFill>
                <a:effectLst/>
                <a:uLnTx/>
                <a:uFillTx/>
                <a:latin typeface="Arial" pitchFamily="34" charset="0"/>
                <a:ea typeface="+mn-ea"/>
                <a:cs typeface="Arial" panose="020b0604020202020204" pitchFamily="34" charset="0"/>
              </a:rPr>
              <a:t>More than 3,500 staff</a:t>
            </a:r>
            <a:r>
              <a:rPr kumimoji="0" lang="en-US" sz="1200" b="1" i="0" u="none" strike="noStrike" kern="1200" cap="none" spc="0" normalizeH="0" baseline="0" noProof="0" dirty="1">
                <a:ln>
                  <a:noFill/>
                </a:ln>
                <a:solidFill>
                  <a:srgbClr val="485865"/>
                </a:solidFill>
                <a:effectLst/>
                <a:uLnTx/>
                <a:uFillTx/>
                <a:latin typeface="Arial" pitchFamily="34" charset="0"/>
                <a:ea typeface="+mn-ea"/>
                <a:cs typeface="Arial" panose="020b0604020202020204" pitchFamily="34" charset="0"/>
              </a:rPr>
              <a:t> </a:t>
            </a:r>
            <a:br>
              <a:rPr kumimoji="0" lang="en-US" sz="1200" b="1" i="0" u="none" strike="noStrike" kern="1200" cap="none" spc="0" normalizeH="0" baseline="0" noProof="0" dirty="1">
                <a:ln>
                  <a:noFill/>
                </a:ln>
                <a:solidFill>
                  <a:srgbClr val="485865"/>
                </a:solidFill>
                <a:effectLst/>
                <a:uLnTx/>
                <a:uFillTx/>
                <a:latin typeface="Arial" pitchFamily="34" charset="0"/>
                <a:ea typeface="+mn-ea"/>
                <a:cs typeface="Arial" panose="020b0604020202020204" pitchFamily="34" charset="0"/>
              </a:rPr>
            </a:br>
            <a:r>
              <a:rPr kumimoji="0" lang="en-US" sz="1200" b="0" i="0" u="none" strike="noStrike" kern="1200" cap="none" spc="0" normalizeH="0" baseline="0" noProof="0" dirty="1">
                <a:ln>
                  <a:noFill/>
                </a:ln>
                <a:solidFill>
                  <a:srgbClr val="485865"/>
                </a:solidFill>
                <a:effectLst/>
                <a:uLnTx/>
                <a:uFillTx/>
                <a:latin typeface="Arial" pitchFamily="34" charset="0"/>
                <a:ea typeface="+mn-ea"/>
                <a:cs typeface="Arial" panose="020b0604020202020204" pitchFamily="34" charset="0"/>
              </a:rPr>
              <a:t>work at </a:t>
            </a:r>
            <a:r>
              <a:rPr kumimoji="0" lang="en-US" sz="1200" b="1" i="0" u="none" strike="noStrike" kern="1200" cap="none" spc="0" normalizeH="0" baseline="0" noProof="0" dirty="1">
                <a:ln>
                  <a:noFill/>
                </a:ln>
                <a:solidFill>
                  <a:srgbClr val="000000"/>
                </a:solidFill>
                <a:effectLst/>
                <a:uLnTx/>
                <a:uFillTx/>
                <a:latin typeface="Arial" pitchFamily="34" charset="0"/>
                <a:ea typeface="+mn-ea"/>
                <a:cs typeface="Arial" panose="020b0604020202020204" pitchFamily="34" charset="0"/>
              </a:rPr>
              <a:t>over 110</a:t>
            </a:r>
            <a:r>
              <a:rPr kumimoji="0" lang="en-US" sz="1200" b="0" i="0" u="none" strike="noStrike" kern="1200" cap="none" spc="0" normalizeH="0" baseline="0" noProof="0" dirty="1">
                <a:ln>
                  <a:noFill/>
                </a:ln>
                <a:solidFill>
                  <a:srgbClr val="485865"/>
                </a:solidFill>
                <a:effectLst/>
                <a:uLnTx/>
                <a:uFillTx/>
                <a:latin typeface="Arial" pitchFamily="34" charset="0"/>
                <a:ea typeface="+mn-ea"/>
                <a:cs typeface="Arial" panose="020b0604020202020204" pitchFamily="34" charset="0"/>
              </a:rPr>
              <a:t> key border points, seaports, airports and other strategic locations across North America and around the world.</a:t>
            </a:r>
          </a:p>
        </p:txBody>
      </p:sp>
      <p:pic>
        <p:nvPicPr>
          <p:cNvPr id="7" name="Picture 6"/>
          <p:cNvPicPr>
            <a:picLocks noChangeAspect="1"/>
          </p:cNvPicPr>
          <p:nvPr/>
        </p:nvPicPr>
        <p:blipFill>
          <a:blip r:embed="rId4"/>
          <a:srcRect/>
          <a:stretch>
            <a:fillRect/>
          </a:stretch>
        </p:blipFill>
        <p:spPr>
          <a:xfrm>
            <a:off x="736600" y="4953000"/>
            <a:ext cx="1701800" cy="1092200"/>
          </a:xfrm>
          <a:prstGeom prst="rect"/>
        </p:spPr>
      </p:pic>
    </p:spTree>
    <p:extLst>
      <p:ext uri="{BB962C8B-B14F-4D97-AF65-F5344CB8AC3E}">
        <p14:creationId xmlns:p14="http://schemas.microsoft.com/office/powerpoint/2010/main" val="623112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3" name="TextBox 12"/>
          <p:cNvSpPr txBox="1"/>
          <p:nvPr/>
        </p:nvSpPr>
        <p:spPr>
          <a:xfrm>
            <a:off x="4818575" y="995216"/>
            <a:ext cx="3655291" cy="1465117"/>
          </a:xfrm>
          <a:prstGeom prst="rect"/>
          <a:noFill/>
        </p:spPr>
        <p:txBody>
          <a:bodyPr wrap="square" rtlCol="0">
            <a:spAutoFit/>
          </a:bodyPr>
          <a:lstStyle/>
          <a:p>
            <a:pPr marL="0" marR="0" lvl="0" indent="0" algn="l" defTabSz="914400" fontAlgn="auto" rtl="0" eaLnBrk="1" latinLnBrk="0" hangingPunct="1">
              <a:lnSpc>
                <a:spcPct val="100000"/>
              </a:lnSpc>
              <a:spcBef>
                <a:spcPct val="0"/>
              </a:spcBef>
              <a:spcAft>
                <a:spcPct val="0"/>
              </a:spcAft>
              <a:buClr>
                <a:srgbClr val="004E9C"/>
              </a:buClr>
              <a:buSzTx/>
              <a:buFontTx/>
              <a:buNone/>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10" name="Title 9"/>
          <p:cNvSpPr>
            <a:spLocks noGrp="1"/>
          </p:cNvSpPr>
          <p:nvPr>
            <p:ph type="title"/>
          </p:nvPr>
        </p:nvSpPr>
        <p:spPr/>
        <p:txBody>
          <a:bodyPr/>
          <a:lstStyle/>
          <a:p>
            <a:r>
              <a:rPr lang="en-US" dirty="1"/>
              <a:t>Livingston’s Global Footprint. </a:t>
            </a:r>
          </a:p>
        </p:txBody>
      </p:sp>
      <p:grpSp>
        <p:nvGrpSpPr>
          <p:cNvPr id="7" name="Group 6"/>
          <p:cNvGrpSpPr/>
          <p:nvPr/>
        </p:nvGrpSpPr>
        <p:grpSpPr>
          <a:xfrm>
            <a:off x="762000" y="5955268"/>
            <a:ext cx="3436509" cy="445532"/>
            <a:chOff x="762001" y="5530334"/>
            <a:chExt cx="3436509" cy="445532"/>
          </a:xfrm>
        </p:grpSpPr>
        <p:sp>
          <p:nvSpPr>
            <p:cNvPr id="4" name="TextBox 3"/>
            <p:cNvSpPr txBox="1"/>
            <p:nvPr/>
          </p:nvSpPr>
          <p:spPr>
            <a:xfrm>
              <a:off x="990600" y="5530334"/>
              <a:ext cx="3207910" cy="184666"/>
            </a:xfrm>
            <a:prstGeom prst="rect"/>
            <a:noFill/>
          </p:spPr>
          <p:txBody>
            <a:bodyPr wrap="none" lIns="0" tIns="0" rIns="0" bIns="0" rtlCol="0">
              <a:spAutoFit/>
            </a:bodyPr>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200" b="0" i="0" u="none" strike="noStrike" kern="1200" cap="none" spc="0" normalizeH="0" baseline="0" noProof="0" dirty="1">
                  <a:ln>
                    <a:noFill/>
                  </a:ln>
                  <a:solidFill>
                    <a:srgbClr val="485865"/>
                  </a:solidFill>
                  <a:effectLst/>
                  <a:uLnTx/>
                  <a:uFillTx/>
                  <a:latin typeface="Arial"/>
                  <a:ea typeface="+mn-ea"/>
                  <a:cs typeface="+mn-cs"/>
                </a:rPr>
                <a:t>Livingston Global Trade Management locations</a:t>
              </a:r>
              <a:endParaRPr kumimoji="0" lang="en-US"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8" name="TextBox 17"/>
            <p:cNvSpPr txBox="1"/>
            <p:nvPr/>
          </p:nvSpPr>
          <p:spPr>
            <a:xfrm>
              <a:off x="990600" y="5791200"/>
              <a:ext cx="1551707" cy="184666"/>
            </a:xfrm>
            <a:prstGeom prst="rect"/>
            <a:noFill/>
          </p:spPr>
          <p:txBody>
            <a:bodyPr wrap="none" lIns="0" tIns="0" rIns="0" bIns="0" rtlCol="0">
              <a:spAutoFit/>
            </a:bodyPr>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200" b="0" i="0" u="none" strike="noStrike" kern="1200" cap="none" spc="0" normalizeH="0" baseline="0" noProof="0" dirty="1">
                  <a:ln>
                    <a:noFill/>
                  </a:ln>
                  <a:solidFill>
                    <a:srgbClr val="485865"/>
                  </a:solidFill>
                  <a:effectLst/>
                  <a:uLnTx/>
                  <a:uFillTx/>
                  <a:latin typeface="Arial"/>
                  <a:ea typeface="+mn-ea"/>
                  <a:cs typeface="+mn-cs"/>
                </a:rPr>
                <a:t>Livingston Consultants</a:t>
              </a:r>
              <a:endParaRPr kumimoji="0" lang="en-US"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9" name="Rectangle 18"/>
            <p:cNvSpPr/>
            <p:nvPr/>
          </p:nvSpPr>
          <p:spPr>
            <a:xfrm>
              <a:off x="762001" y="5546467"/>
              <a:ext cx="152400" cy="152400"/>
            </a:xfrm>
            <a:prstGeom prst="rect"/>
            <a:solidFill>
              <a:schemeClr val="accent3"/>
            </a:solidFill>
            <a:ln w="3175" cap="flat" cmpd="sng" algn="ctr">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p:cNvSpPr/>
            <p:nvPr/>
          </p:nvSpPr>
          <p:spPr>
            <a:xfrm>
              <a:off x="762001" y="5807333"/>
              <a:ext cx="152400" cy="152400"/>
            </a:xfrm>
            <a:prstGeom prst="rect"/>
            <a:solidFill>
              <a:schemeClr val="accent2"/>
            </a:solidFill>
            <a:ln w="3175" cap="flat" cmpd="sng" algn="ctr">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23" name="Picture 22" descr="map_gtm_locations.png"/>
          <p:cNvPicPr>
            <a:picLocks noChangeAspect="1"/>
          </p:cNvPicPr>
          <p:nvPr/>
        </p:nvPicPr>
        <p:blipFill>
          <a:blip r:embed="rId3"/>
          <a:srcRect/>
          <a:stretch>
            <a:fillRect/>
          </a:stretch>
        </p:blipFill>
        <p:spPr>
          <a:xfrm>
            <a:off x="0" y="1371600"/>
            <a:ext cx="9144000" cy="4434768"/>
          </a:xfrm>
          <a:prstGeom prst="rect"/>
        </p:spPr>
      </p:pic>
    </p:spTree>
    <p:extLst>
      <p:ext uri="{BB962C8B-B14F-4D97-AF65-F5344CB8AC3E}">
        <p14:creationId xmlns:p14="http://schemas.microsoft.com/office/powerpoint/2010/main" val="7549840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11" name="Picture 10" descr="map_trade_coverage.png"/>
          <p:cNvPicPr>
            <a:picLocks noChangeAspect="1"/>
          </p:cNvPicPr>
          <p:nvPr/>
        </p:nvPicPr>
        <p:blipFill>
          <a:blip r:embed="rId3"/>
          <a:srcRect/>
          <a:stretch>
            <a:fillRect/>
          </a:stretch>
        </p:blipFill>
        <p:spPr>
          <a:xfrm>
            <a:off x="0" y="1371600"/>
            <a:ext cx="9144000" cy="4434768"/>
          </a:xfrm>
          <a:prstGeom prst="rect"/>
        </p:spPr>
      </p:pic>
      <p:sp>
        <p:nvSpPr>
          <p:cNvPr id="13" name="TextBox 12"/>
          <p:cNvSpPr txBox="1"/>
          <p:nvPr/>
        </p:nvSpPr>
        <p:spPr>
          <a:xfrm>
            <a:off x="4818575" y="995216"/>
            <a:ext cx="3655291" cy="1465117"/>
          </a:xfrm>
          <a:prstGeom prst="rect"/>
          <a:noFill/>
        </p:spPr>
        <p:txBody>
          <a:bodyPr wrap="square" rtlCol="0">
            <a:spAutoFit/>
          </a:bodyPr>
          <a:lstStyle/>
          <a:p>
            <a:pPr marL="0" marR="0" lvl="0" indent="0" algn="l" defTabSz="914400" fontAlgn="auto" rtl="0" eaLnBrk="1" latinLnBrk="0" hangingPunct="1">
              <a:lnSpc>
                <a:spcPct val="100000"/>
              </a:lnSpc>
              <a:spcBef>
                <a:spcPct val="0"/>
              </a:spcBef>
              <a:spcAft>
                <a:spcPct val="0"/>
              </a:spcAft>
              <a:buClr>
                <a:srgbClr val="004E9C"/>
              </a:buClr>
              <a:buSzTx/>
              <a:buFontTx/>
              <a:buNone/>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10" name="Title 9"/>
          <p:cNvSpPr>
            <a:spLocks noGrp="1"/>
          </p:cNvSpPr>
          <p:nvPr>
            <p:ph type="title"/>
          </p:nvPr>
        </p:nvSpPr>
        <p:spPr/>
        <p:txBody>
          <a:bodyPr/>
          <a:lstStyle/>
          <a:p>
            <a:r>
              <a:rPr lang="en-US" dirty="1"/>
              <a:t>Livingston’s Global Footprint. </a:t>
            </a:r>
          </a:p>
        </p:txBody>
      </p:sp>
      <p:grpSp>
        <p:nvGrpSpPr>
          <p:cNvPr id="23" name="Group 22"/>
          <p:cNvGrpSpPr/>
          <p:nvPr/>
        </p:nvGrpSpPr>
        <p:grpSpPr>
          <a:xfrm>
            <a:off x="762000" y="6063734"/>
            <a:ext cx="5178672" cy="184666"/>
            <a:chOff x="762001" y="5530334"/>
            <a:chExt cx="5178672" cy="184666"/>
          </a:xfrm>
        </p:grpSpPr>
        <p:sp>
          <p:nvSpPr>
            <p:cNvPr id="24" name="TextBox 23"/>
            <p:cNvSpPr txBox="1"/>
            <p:nvPr/>
          </p:nvSpPr>
          <p:spPr>
            <a:xfrm>
              <a:off x="990600" y="5530334"/>
              <a:ext cx="4950073" cy="184666"/>
            </a:xfrm>
            <a:prstGeom prst="rect"/>
            <a:noFill/>
          </p:spPr>
          <p:txBody>
            <a:bodyPr wrap="none" lIns="0" tIns="0" rIns="0" bIns="0" rtlCol="0">
              <a:spAutoFit/>
            </a:bodyPr>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200" b="0" i="0" u="none" strike="noStrike" kern="1200" cap="none" spc="0" normalizeH="0" baseline="0" noProof="0" dirty="1">
                  <a:ln>
                    <a:noFill/>
                  </a:ln>
                  <a:solidFill>
                    <a:srgbClr val="485865"/>
                  </a:solidFill>
                  <a:effectLst/>
                  <a:uLnTx/>
                  <a:uFillTx/>
                  <a:latin typeface="Arial"/>
                  <a:ea typeface="+mn-ea"/>
                  <a:cs typeface="+mn-cs"/>
                </a:rPr>
                <a:t>Trade Content Coverage: 50 Main countries and 31 Global organizations</a:t>
              </a:r>
            </a:p>
          </p:txBody>
        </p:sp>
        <p:sp>
          <p:nvSpPr>
            <p:cNvPr id="26" name="Rectangle 25"/>
            <p:cNvSpPr/>
            <p:nvPr/>
          </p:nvSpPr>
          <p:spPr>
            <a:xfrm>
              <a:off x="762001" y="5546467"/>
              <a:ext cx="152400" cy="152400"/>
            </a:xfrm>
            <a:prstGeom prst="rect"/>
            <a:solidFill>
              <a:schemeClr val="accent2"/>
            </a:solidFill>
            <a:ln w="3175" cap="flat" cmpd="sng" algn="ctr">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143563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8" name="Text Placeholder 7"/>
          <p:cNvSpPr>
            <a:spLocks noGrp="1"/>
          </p:cNvSpPr>
          <p:nvPr>
            <p:ph type="body" sz="quarter" idx="24"/>
          </p:nvPr>
        </p:nvSpPr>
        <p:spPr/>
        <p:txBody>
          <a:bodyPr/>
          <a:lstStyle/>
          <a:p>
            <a:r>
              <a:rPr lang="en-US" dirty="1"/>
              <a:t>Jeff Fraser</a:t>
            </a:r>
          </a:p>
        </p:txBody>
      </p:sp>
      <p:sp>
        <p:nvSpPr>
          <p:cNvPr id="9" name="Text Placeholder 8"/>
          <p:cNvSpPr>
            <a:spLocks noGrp="1"/>
          </p:cNvSpPr>
          <p:nvPr>
            <p:ph type="body" sz="quarter" idx="22"/>
          </p:nvPr>
        </p:nvSpPr>
        <p:spPr/>
        <p:txBody>
          <a:bodyPr/>
          <a:lstStyle/>
          <a:p>
            <a:r>
              <a:rPr lang="en-US" dirty="1"/>
              <a:t>Director, Global Trade Consulting</a:t>
            </a:r>
          </a:p>
        </p:txBody>
      </p:sp>
      <p:sp>
        <p:nvSpPr>
          <p:cNvPr id="10" name="Text Placeholder 9"/>
          <p:cNvSpPr>
            <a:spLocks noGrp="1"/>
          </p:cNvSpPr>
          <p:nvPr>
            <p:ph type="body" sz="quarter" idx="23"/>
          </p:nvPr>
        </p:nvSpPr>
        <p:spPr>
          <a:xfrm>
            <a:off x="762000" y="2819400"/>
            <a:ext cx="7620000" cy="838200"/>
          </a:xfrm>
        </p:spPr>
        <p:txBody>
          <a:bodyPr/>
          <a:lstStyle/>
          <a:p>
            <a:r>
              <a:rPr lang="en-US" dirty="1">
                <a:hlinkClick r:id="rId3"/>
              </a:rPr>
              <a:t>jfraser@livingstonintl.com</a:t>
            </a:r>
            <a:endParaRPr lang="en-US"/>
          </a:p>
          <a:p>
            <a:endParaRPr lang="en-US"/>
          </a:p>
          <a:p>
            <a:r>
              <a:rPr lang="en-US" dirty="1"/>
              <a:t>(800) 440-4351 ext. 48602</a:t>
            </a:r>
          </a:p>
          <a:p>
            <a:endParaRPr lang="en-US"/>
          </a:p>
        </p:txBody>
      </p:sp>
      <p:sp>
        <p:nvSpPr>
          <p:cNvPr id="2" name="TextBox 1"/>
          <p:cNvSpPr txBox="1"/>
          <p:nvPr/>
        </p:nvSpPr>
        <p:spPr>
          <a:xfrm>
            <a:off x="609600" y="718558"/>
            <a:ext cx="4648200" cy="584775"/>
          </a:xfrm>
          <a:prstGeom prst="rect"/>
          <a:noFill/>
        </p:spPr>
        <p:txBody>
          <a:bodyPr wrap="square" rtlCol="0">
            <a:spAutoFit/>
          </a:bodyPr>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3200" b="1" i="0" u="none" strike="noStrike" kern="1200" cap="none" spc="0" normalizeH="0" baseline="0" noProof="0" dirty="1">
                <a:ln>
                  <a:noFill/>
                </a:ln>
                <a:solidFill>
                  <a:srgbClr val="004E9C"/>
                </a:solidFill>
                <a:effectLst/>
                <a:uLnTx/>
                <a:uFillTx/>
                <a:latin typeface="Arial"/>
                <a:ea typeface="+mn-ea"/>
                <a:cs typeface="+mn-cs"/>
              </a:rPr>
              <a:t>Today’s Presenter</a:t>
            </a:r>
          </a:p>
        </p:txBody>
      </p:sp>
    </p:spTree>
    <p:extLst>
      <p:ext uri="{BB962C8B-B14F-4D97-AF65-F5344CB8AC3E}">
        <p14:creationId xmlns:p14="http://schemas.microsoft.com/office/powerpoint/2010/main" val="27815515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a:xfrm>
            <a:off x="1524000" y="3083990"/>
            <a:ext cx="6096000" cy="436017"/>
          </a:xfrm>
        </p:spPr>
        <p:txBody>
          <a:bodyPr/>
          <a:lstStyle/>
          <a:p>
            <a:r>
              <a:rPr lang="en-US" dirty="1"/>
              <a:t>NAFTA and USMCA</a:t>
            </a:r>
          </a:p>
        </p:txBody>
      </p:sp>
    </p:spTree>
    <p:extLst>
      <p:ext uri="{BB962C8B-B14F-4D97-AF65-F5344CB8AC3E}">
        <p14:creationId xmlns:p14="http://schemas.microsoft.com/office/powerpoint/2010/main" val="14493078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5" name="Content Placeholder 14"/>
          <p:cNvSpPr>
            <a:spLocks noGrp="1"/>
          </p:cNvSpPr>
          <p:nvPr>
            <p:ph idx="1"/>
          </p:nvPr>
        </p:nvSpPr>
        <p:spPr>
          <a:xfrm>
            <a:off x="762000" y="1752600"/>
            <a:ext cx="7620000" cy="4038601"/>
          </a:xfrm>
        </p:spPr>
        <p:txBody>
          <a:bodyPr>
            <a:noAutofit/>
          </a:bodyPr>
          <a:lstStyle/>
          <a:p>
            <a:pPr>
              <a:lnSpc>
                <a:spcPct val="130000"/>
              </a:lnSpc>
            </a:pPr>
            <a:r>
              <a:rPr lang="en-US" dirty="1"/>
              <a:t>Changes and similarities</a:t>
            </a:r>
          </a:p>
          <a:p>
            <a:pPr>
              <a:lnSpc>
                <a:spcPct val="130000"/>
              </a:lnSpc>
            </a:pPr>
            <a:r>
              <a:rPr lang="en-US" dirty="1"/>
              <a:t>Rules of Origin</a:t>
            </a:r>
          </a:p>
          <a:p>
            <a:pPr>
              <a:lnSpc>
                <a:spcPct val="130000"/>
              </a:lnSpc>
            </a:pPr>
            <a:r>
              <a:rPr lang="en-US" dirty="1"/>
              <a:t>Documentation</a:t>
            </a:r>
          </a:p>
          <a:p>
            <a:pPr marL="0" indent="0">
              <a:lnSpc>
                <a:spcPct val="130000"/>
              </a:lnSpc>
              <a:buNone/>
            </a:pPr>
            <a:endParaRPr lang="en-US" sz="1400"/>
          </a:p>
        </p:txBody>
      </p:sp>
      <p:sp>
        <p:nvSpPr>
          <p:cNvPr id="3" name="Title 2"/>
          <p:cNvSpPr>
            <a:spLocks noGrp="1"/>
          </p:cNvSpPr>
          <p:nvPr>
            <p:ph type="title"/>
          </p:nvPr>
        </p:nvSpPr>
        <p:spPr/>
        <p:txBody>
          <a:bodyPr/>
          <a:lstStyle/>
          <a:p>
            <a:r>
              <a:rPr lang="en-US" dirty="1"/>
              <a:t>Agenda – NAFTA and USMCA</a:t>
            </a:r>
          </a:p>
        </p:txBody>
      </p:sp>
    </p:spTree>
    <p:extLst>
      <p:ext uri="{BB962C8B-B14F-4D97-AF65-F5344CB8AC3E}">
        <p14:creationId xmlns:p14="http://schemas.microsoft.com/office/powerpoint/2010/main" val="6251458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a:xfrm>
            <a:off x="762000" y="676656"/>
            <a:ext cx="7620000" cy="838200"/>
          </a:xfrm>
        </p:spPr>
        <p:txBody>
          <a:bodyPr/>
          <a:lstStyle/>
          <a:p>
            <a:r>
              <a:rPr lang="en-US" dirty="1"/>
              <a:t>USMCA: Background</a:t>
            </a:r>
          </a:p>
        </p:txBody>
      </p:sp>
      <p:graphicFrame>
        <p:nvGraphicFramePr>
          <p:cNvPr id="5" name="Content Placeholder 4"/>
          <p:cNvGraphicFramePr>
            <a:graphicFrameLocks noGrp="1"/>
          </p:cNvGraphicFramePr>
          <p:nvPr>
            <p:ph idx="1"/>
          </p:nvPr>
        </p:nvGraphicFramePr>
        <p:xfrm>
          <a:off x="760881" y="4280934"/>
          <a:ext cx="7621119" cy="1524000"/>
        </p:xfrm>
        <a:graphic>
          <a:graphicData uri="http://schemas.openxmlformats.org/drawingml/2006/table">
            <a:tbl>
              <a:tblPr firstRow="1" bandRow="1">
                <a:tableStyleId>{5C22544A-7EE6-4342-B048-85BDC9FD1C3A}</a:tableStyleId>
              </a:tblPr>
              <a:tblGrid>
                <a:gridCol w="2518767">
                  <a:extLst>
                    <a:ext uri="{9D8B030D-6E8A-4147-A177-3AD203B41FA5}">
                      <a16:colId xmlns:a16="http://schemas.microsoft.com/office/drawing/2014/main" val="20000"/>
                    </a:ext>
                  </a:extLst>
                </a:gridCol>
                <a:gridCol w="2694432">
                  <a:extLst>
                    <a:ext uri="{9D8B030D-6E8A-4147-A177-3AD203B41FA5}">
                      <a16:colId xmlns:a16="http://schemas.microsoft.com/office/drawing/2014/main" val="20001"/>
                    </a:ext>
                  </a:extLst>
                </a:gridCol>
                <a:gridCol w="2407920">
                  <a:extLst>
                    <a:ext uri="{9D8B030D-6E8A-4147-A177-3AD203B41FA5}">
                      <a16:colId xmlns:a16="http://schemas.microsoft.com/office/drawing/2014/main" val="20002"/>
                    </a:ext>
                  </a:extLst>
                </a:gridCol>
              </a:tblGrid>
              <a:tr h="208365">
                <a:tc>
                  <a:txBody>
                    <a:bodyPr/>
                    <a:lstStyle/>
                    <a:p>
                      <a:pPr algn="ctr"/>
                      <a:r>
                        <a:rPr lang="en-US" sz="1400" dirty="1"/>
                        <a:t>TEXT</a:t>
                      </a:r>
                    </a:p>
                  </a:txBody>
                  <a:tcPr marL="229677" marR="229677"/>
                </a:tc>
                <a:tc>
                  <a:txBody>
                    <a:bodyPr/>
                    <a:lstStyle/>
                    <a:p>
                      <a:pPr algn="ctr"/>
                      <a:r>
                        <a:rPr lang="en-US" sz="1400" dirty="1"/>
                        <a:t>NUMBER</a:t>
                      </a:r>
                    </a:p>
                  </a:txBody>
                  <a:tcPr marL="229677" marR="229677"/>
                </a:tc>
                <a:tc>
                  <a:txBody>
                    <a:bodyPr/>
                    <a:lstStyle/>
                    <a:p>
                      <a:pPr algn="ctr"/>
                      <a:r>
                        <a:rPr lang="en-US" sz="1400" dirty="1"/>
                        <a:t>PAGES</a:t>
                      </a:r>
                    </a:p>
                  </a:txBody>
                  <a:tcPr marL="229677" marR="229677"/>
                </a:tc>
                <a:extLst>
                  <a:ext uri="{0D108BD9-81ED-4DB2-BD59-A6C34878D82A}">
                    <a16:rowId xmlns:a16="http://schemas.microsoft.com/office/drawing/2014/main" val="10000"/>
                  </a:ext>
                </a:extLst>
              </a:tr>
              <a:tr h="150308">
                <a:tc>
                  <a:txBody>
                    <a:bodyPr/>
                    <a:lstStyle/>
                    <a:p>
                      <a:r>
                        <a:rPr lang="en-US" sz="1400" dirty="1"/>
                        <a:t>Chapters</a:t>
                      </a:r>
                    </a:p>
                  </a:txBody>
                  <a:tcPr marL="229677" marR="229677"/>
                </a:tc>
                <a:tc>
                  <a:txBody>
                    <a:bodyPr/>
                    <a:lstStyle/>
                    <a:p>
                      <a:pPr algn="ctr"/>
                      <a:r>
                        <a:rPr lang="en-US" sz="1400" dirty="1"/>
                        <a:t>34</a:t>
                      </a:r>
                    </a:p>
                  </a:txBody>
                  <a:tcPr marL="229677" marR="229677"/>
                </a:tc>
                <a:tc>
                  <a:txBody>
                    <a:bodyPr/>
                    <a:lstStyle/>
                    <a:p>
                      <a:pPr algn="ctr"/>
                      <a:r>
                        <a:rPr lang="en-US" sz="1400" dirty="1"/>
                        <a:t>1,592</a:t>
                      </a:r>
                    </a:p>
                  </a:txBody>
                  <a:tcPr marL="229677" marR="229677"/>
                </a:tc>
                <a:extLst>
                  <a:ext uri="{0D108BD9-81ED-4DB2-BD59-A6C34878D82A}">
                    <a16:rowId xmlns:a16="http://schemas.microsoft.com/office/drawing/2014/main" val="10001"/>
                  </a:ext>
                </a:extLst>
              </a:tr>
              <a:tr h="0">
                <a:tc>
                  <a:txBody>
                    <a:bodyPr/>
                    <a:lstStyle/>
                    <a:p>
                      <a:r>
                        <a:rPr lang="en-US" sz="1400" dirty="1"/>
                        <a:t>Annexes</a:t>
                      </a:r>
                    </a:p>
                  </a:txBody>
                  <a:tcPr marL="229677" marR="229677"/>
                </a:tc>
                <a:tc>
                  <a:txBody>
                    <a:bodyPr/>
                    <a:lstStyle/>
                    <a:p>
                      <a:pPr algn="ctr"/>
                      <a:r>
                        <a:rPr lang="en-US" sz="1400" dirty="1"/>
                        <a:t>13</a:t>
                      </a:r>
                    </a:p>
                  </a:txBody>
                  <a:tcPr marL="229677" marR="229677"/>
                </a:tc>
                <a:tc>
                  <a:txBody>
                    <a:bodyPr/>
                    <a:lstStyle/>
                    <a:p>
                      <a:pPr algn="ctr"/>
                      <a:r>
                        <a:rPr lang="en-US" sz="1400" dirty="1"/>
                        <a:t>272</a:t>
                      </a:r>
                    </a:p>
                  </a:txBody>
                  <a:tcPr marL="229677" marR="229677"/>
                </a:tc>
                <a:extLst>
                  <a:ext uri="{0D108BD9-81ED-4DB2-BD59-A6C34878D82A}">
                    <a16:rowId xmlns:a16="http://schemas.microsoft.com/office/drawing/2014/main" val="10002"/>
                  </a:ext>
                </a:extLst>
              </a:tr>
              <a:tr h="121279">
                <a:tc>
                  <a:txBody>
                    <a:bodyPr/>
                    <a:lstStyle/>
                    <a:p>
                      <a:r>
                        <a:rPr lang="en-US" sz="1400" dirty="1"/>
                        <a:t>Side Letters</a:t>
                      </a:r>
                    </a:p>
                  </a:txBody>
                  <a:tcPr marL="229677" marR="229677"/>
                </a:tc>
                <a:tc>
                  <a:txBody>
                    <a:bodyPr/>
                    <a:lstStyle/>
                    <a:p>
                      <a:pPr algn="ctr"/>
                      <a:r>
                        <a:rPr lang="en-US" sz="1400" dirty="1"/>
                        <a:t>14</a:t>
                      </a:r>
                    </a:p>
                  </a:txBody>
                  <a:tcPr marL="229677" marR="229677"/>
                </a:tc>
                <a:tc>
                  <a:txBody>
                    <a:bodyPr/>
                    <a:lstStyle/>
                    <a:p>
                      <a:pPr algn="ctr"/>
                      <a:r>
                        <a:rPr lang="en-US" sz="1400" dirty="1"/>
                        <a:t>44</a:t>
                      </a:r>
                    </a:p>
                  </a:txBody>
                  <a:tcPr marL="229677" marR="229677"/>
                </a:tc>
                <a:extLst>
                  <a:ext uri="{0D108BD9-81ED-4DB2-BD59-A6C34878D82A}">
                    <a16:rowId xmlns:a16="http://schemas.microsoft.com/office/drawing/2014/main" val="10003"/>
                  </a:ext>
                </a:extLst>
              </a:tr>
              <a:tr h="135793">
                <a:tc>
                  <a:txBody>
                    <a:bodyPr/>
                    <a:lstStyle/>
                    <a:p>
                      <a:r>
                        <a:rPr lang="en-US" sz="1400" dirty="1"/>
                        <a:t>Total Pages</a:t>
                      </a:r>
                    </a:p>
                  </a:txBody>
                  <a:tcPr marL="229677" marR="229677"/>
                </a:tc>
                <a:tc>
                  <a:txBody>
                    <a:bodyPr/>
                    <a:lstStyle/>
                    <a:p>
                      <a:pPr algn="ctr"/>
                      <a:endParaRPr lang="en-US" sz="1400"/>
                    </a:p>
                  </a:txBody>
                  <a:tcPr marL="229677" marR="229677"/>
                </a:tc>
                <a:tc>
                  <a:txBody>
                    <a:bodyPr/>
                    <a:lstStyle/>
                    <a:p>
                      <a:pPr algn="ctr"/>
                      <a:r>
                        <a:rPr lang="en-US" sz="1400" dirty="1"/>
                        <a:t>1,908</a:t>
                      </a:r>
                    </a:p>
                  </a:txBody>
                  <a:tcPr marL="229677" marR="229677"/>
                </a:tc>
                <a:extLst>
                  <a:ext uri="{0D108BD9-81ED-4DB2-BD59-A6C34878D82A}">
                    <a16:rowId xmlns:a16="http://schemas.microsoft.com/office/drawing/2014/main" val="10004"/>
                  </a:ext>
                </a:extLst>
              </a:tr>
            </a:tbl>
          </a:graphicData>
        </a:graphic>
      </p:graphicFrame>
      <p:pic>
        <p:nvPicPr>
          <p:cNvPr id="7" name="Picture 6">
            <a:extLst>
              <a:ext uri="{FF2B5EF4-FFF2-40B4-BE49-F238E27FC236}">
                <a16:creationId xmlns:a16="http://schemas.microsoft.com/office/drawing/2014/main" id="{D0438DB7-A8F7-491B-8EC1-B5028B1897F6}"/>
              </a:ext>
            </a:extLst>
          </p:cNvPr>
          <p:cNvPicPr>
            <a:picLocks noChangeAspect="1"/>
          </p:cNvPicPr>
          <p:nvPr/>
        </p:nvPicPr>
        <p:blipFill>
          <a:blip r:embed="rId3"/>
          <a:srcRect/>
          <a:stretch>
            <a:fillRect/>
          </a:stretch>
        </p:blipFill>
        <p:spPr>
          <a:xfrm>
            <a:off x="2420112" y="1308881"/>
            <a:ext cx="4492752" cy="2824818"/>
          </a:xfrm>
          <a:prstGeom prst="rect"/>
        </p:spPr>
      </p:pic>
    </p:spTree>
    <p:extLst>
      <p:ext uri="{BB962C8B-B14F-4D97-AF65-F5344CB8AC3E}">
        <p14:creationId xmlns:p14="http://schemas.microsoft.com/office/powerpoint/2010/main" val="2914078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About The Trade &amp; Investment Group</a:t>
            </a:r>
            <a:endParaRPr lang="en-US"/>
          </a:p>
        </p:txBody>
      </p:sp>
      <p:sp>
        <p:nvSpPr>
          <p:cNvPr id="7" name="Content Placeholder 6"/>
          <p:cNvSpPr>
            <a:spLocks noGrp="1"/>
          </p:cNvSpPr>
          <p:nvPr>
            <p:ph sz="half" idx="1"/>
          </p:nvPr>
        </p:nvSpPr>
        <p:spPr/>
        <p:txBody>
          <a:bodyPr/>
          <a:lstStyle/>
          <a:p>
            <a:pPr>
              <a:spcBef>
                <a:spcPts val="500"/>
              </a:spcBef>
            </a:pPr>
            <a:r>
              <a:rPr lang="en-US" dirty="1" smtClean="0">
                <a:solidFill>
                  <a:srgbClr val="000000"/>
                </a:solidFill>
              </a:rPr>
              <a:t>We </a:t>
            </a:r>
            <a:r>
              <a:rPr lang="en-US" dirty="1">
                <a:solidFill>
                  <a:srgbClr val="000000"/>
                </a:solidFill>
              </a:rPr>
              <a:t>provide advice and represent matters involving:</a:t>
            </a:r>
          </a:p>
          <a:p>
            <a:pPr lvl="1"/>
            <a:r>
              <a:rPr lang="en-US" dirty="1" smtClean="0">
                <a:solidFill>
                  <a:srgbClr val="000000"/>
                </a:solidFill>
              </a:rPr>
              <a:t>Customs </a:t>
            </a:r>
            <a:r>
              <a:rPr lang="en-US" dirty="1">
                <a:solidFill>
                  <a:srgbClr val="000000"/>
                </a:solidFill>
              </a:rPr>
              <a:t>and Border Administration</a:t>
            </a:r>
          </a:p>
          <a:p>
            <a:pPr lvl="1"/>
            <a:r>
              <a:rPr lang="en-US" dirty="1">
                <a:solidFill>
                  <a:srgbClr val="000000"/>
                </a:solidFill>
              </a:rPr>
              <a:t>Commodity Taxes</a:t>
            </a:r>
          </a:p>
          <a:p>
            <a:pPr lvl="1"/>
            <a:r>
              <a:rPr lang="en-US" dirty="1">
                <a:solidFill>
                  <a:srgbClr val="000000"/>
                </a:solidFill>
              </a:rPr>
              <a:t>Trade Remedies</a:t>
            </a:r>
          </a:p>
          <a:p>
            <a:pPr lvl="1"/>
            <a:r>
              <a:rPr lang="en-US" dirty="1">
                <a:solidFill>
                  <a:srgbClr val="000000"/>
                </a:solidFill>
              </a:rPr>
              <a:t>Trade Agreement, Policy and Negotiations</a:t>
            </a:r>
          </a:p>
          <a:p>
            <a:pPr lvl="1"/>
            <a:r>
              <a:rPr lang="en-US" dirty="1">
                <a:solidFill>
                  <a:srgbClr val="000000"/>
                </a:solidFill>
              </a:rPr>
              <a:t>Investment Treaties and Disputes</a:t>
            </a:r>
          </a:p>
          <a:p>
            <a:pPr lvl="1"/>
            <a:r>
              <a:rPr lang="en-US" dirty="1">
                <a:solidFill>
                  <a:srgbClr val="000000"/>
                </a:solidFill>
              </a:rPr>
              <a:t>Import and Export Controls</a:t>
            </a:r>
          </a:p>
          <a:p>
            <a:pPr lvl="1"/>
            <a:r>
              <a:rPr lang="en-US" dirty="1">
                <a:solidFill>
                  <a:srgbClr val="000000"/>
                </a:solidFill>
              </a:rPr>
              <a:t>Product Regulation and Standards</a:t>
            </a:r>
          </a:p>
          <a:p>
            <a:pPr lvl="1"/>
            <a:r>
              <a:rPr lang="en-US" dirty="1">
                <a:solidFill>
                  <a:srgbClr val="000000"/>
                </a:solidFill>
              </a:rPr>
              <a:t>Foreign Corrupt Practices</a:t>
            </a:r>
          </a:p>
          <a:p>
            <a:pPr lvl="1"/>
            <a:r>
              <a:rPr lang="en-US" dirty="1">
                <a:solidFill>
                  <a:srgbClr val="000000"/>
                </a:solidFill>
              </a:rPr>
              <a:t>Extraterritorial Measures and Claw-back Statutes</a:t>
            </a:r>
          </a:p>
          <a:p>
            <a:pPr lvl="1"/>
            <a:r>
              <a:rPr lang="en-US" dirty="1">
                <a:solidFill>
                  <a:srgbClr val="000000"/>
                </a:solidFill>
              </a:rPr>
              <a:t>Government Procurement and Bid Challenges</a:t>
            </a:r>
          </a:p>
          <a:p>
            <a:pPr lvl="1"/>
            <a:r>
              <a:rPr lang="en-US" dirty="1">
                <a:solidFill>
                  <a:srgbClr val="000000"/>
                </a:solidFill>
              </a:rPr>
              <a:t>International Trade and Energy</a:t>
            </a:r>
          </a:p>
          <a:p>
            <a:pPr lvl="1"/>
            <a:endParaRPr lang="en-US">
              <a:solidFill>
                <a:srgbClr val="000000"/>
              </a:solidFill>
            </a:endParaRPr>
          </a:p>
          <a:p>
            <a:endParaRPr lang="en-US"/>
          </a:p>
          <a:p>
            <a:endParaRPr lang="en-US"/>
          </a:p>
        </p:txBody>
      </p:sp>
      <p:sp>
        <p:nvSpPr>
          <p:cNvPr id="4" name="Slide Number Placeholder 3"/>
          <p:cNvSpPr>
            <a:spLocks noGrp="1"/>
          </p:cNvSpPr>
          <p:nvPr>
            <p:ph type="sldNum" sz="quarter" idx="18"/>
          </p:nvPr>
        </p:nvSpPr>
        <p:spPr/>
        <p:txBody>
          <a:bodyPr/>
          <a:lstStyle/>
          <a:p>
            <a:fld id="{8E22A6E6-357A-204A-8141-87424A8157F6}" type="slidenum">
              <a:rPr lang="en-US" smtClean="0"/>
              <a:t>4</a:t>
            </a:fld>
            <a:endParaRPr lang="en-US"/>
          </a:p>
        </p:txBody>
      </p:sp>
    </p:spTree>
    <p:extLst>
      <p:ext uri="{BB962C8B-B14F-4D97-AF65-F5344CB8AC3E}">
        <p14:creationId xmlns:p14="http://schemas.microsoft.com/office/powerpoint/2010/main" val="10798842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USMCA: Timing, Sunset and Withdrawal</a:t>
            </a:r>
          </a:p>
        </p:txBody>
      </p:sp>
      <p:sp>
        <p:nvSpPr>
          <p:cNvPr id="3" name="Content Placeholder 2"/>
          <p:cNvSpPr>
            <a:spLocks noGrp="1"/>
          </p:cNvSpPr>
          <p:nvPr>
            <p:ph idx="1"/>
          </p:nvPr>
        </p:nvSpPr>
        <p:spPr/>
        <p:txBody>
          <a:bodyPr>
            <a:normAutofit/>
          </a:bodyPr>
          <a:lstStyle/>
          <a:p>
            <a:pPr fontAlgn="base"/>
            <a:r>
              <a:rPr lang="en-US" dirty="1"/>
              <a:t>Sunset Provision</a:t>
            </a:r>
          </a:p>
          <a:p>
            <a:pPr lvl="1" fontAlgn="base"/>
            <a:r>
              <a:rPr lang="en-US" dirty="1"/>
              <a:t>The terms of USMCA will remain in effect for a period of 16 years, at which time the parties can choose to revisit and/or renegotiate those terms, or withdraw from the agreement altogether</a:t>
            </a:r>
          </a:p>
          <a:p>
            <a:pPr lvl="1" fontAlgn="base"/>
            <a:r>
              <a:rPr lang="en-US" dirty="1"/>
              <a:t>USMCA is also subject to a joint review every six years, at which time the Parties may extend the agreement another 16 years</a:t>
            </a:r>
          </a:p>
          <a:p>
            <a:pPr fontAlgn="base"/>
            <a:r>
              <a:rPr lang="en-US" dirty="1"/>
              <a:t>Withdrawal</a:t>
            </a:r>
          </a:p>
          <a:p>
            <a:pPr lvl="1" fontAlgn="base"/>
            <a:r>
              <a:rPr lang="en-US" dirty="1"/>
              <a:t>As with NAFTA, a Party may withdraw from this Agreement six months after it provides written notice of withdrawal to the other Parties</a:t>
            </a:r>
          </a:p>
          <a:p>
            <a:pPr lvl="1" fontAlgn="base"/>
            <a:r>
              <a:rPr lang="en-US" dirty="1"/>
              <a:t>In addition, a Party may withdraw from the agreement if another party enters into an FTA with a country it deems to be a non-market economy (e.g., China)</a:t>
            </a:r>
          </a:p>
          <a:p>
            <a:endParaRPr lang="en-US"/>
          </a:p>
        </p:txBody>
      </p:sp>
    </p:spTree>
    <p:extLst>
      <p:ext uri="{BB962C8B-B14F-4D97-AF65-F5344CB8AC3E}">
        <p14:creationId xmlns:p14="http://schemas.microsoft.com/office/powerpoint/2010/main" val="1083346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USMCA: Changes</a:t>
            </a:r>
          </a:p>
        </p:txBody>
      </p:sp>
      <p:sp>
        <p:nvSpPr>
          <p:cNvPr id="5" name="Text Placeholder 4">
            <a:extLst>
              <a:ext uri="{FF2B5EF4-FFF2-40B4-BE49-F238E27FC236}">
                <a16:creationId xmlns:a16="http://schemas.microsoft.com/office/drawing/2014/main" id="{8FC094A1-FADC-4E88-B403-09F6515647CD}"/>
              </a:ext>
            </a:extLst>
          </p:cNvPr>
          <p:cNvSpPr>
            <a:spLocks noGrp="1"/>
          </p:cNvSpPr>
          <p:nvPr>
            <p:ph type="body" sz="quarter" idx="12"/>
          </p:nvPr>
        </p:nvSpPr>
        <p:spPr>
          <a:xfrm>
            <a:off x="762001" y="1568450"/>
            <a:ext cx="7619999" cy="368300"/>
          </a:xfrm>
        </p:spPr>
        <p:txBody>
          <a:bodyPr>
            <a:normAutofit/>
          </a:bodyPr>
          <a:lstStyle/>
          <a:p>
            <a:endParaRPr lang="en-US" sz="2000"/>
          </a:p>
          <a:p>
            <a:endParaRPr lang="en-US" sz="2000"/>
          </a:p>
        </p:txBody>
      </p:sp>
      <p:sp>
        <p:nvSpPr>
          <p:cNvPr id="3" name="Content Placeholder 2"/>
          <p:cNvSpPr>
            <a:spLocks noGrp="1"/>
          </p:cNvSpPr>
          <p:nvPr>
            <p:ph idx="14"/>
          </p:nvPr>
        </p:nvSpPr>
        <p:spPr>
          <a:xfrm>
            <a:off x="762000" y="1568450"/>
            <a:ext cx="7620000" cy="4222750"/>
          </a:xfrm>
        </p:spPr>
        <p:txBody>
          <a:bodyPr>
            <a:normAutofit fontScale="92500"/>
          </a:bodyPr>
          <a:lstStyle/>
          <a:p>
            <a:r>
              <a:rPr lang="en-US" sz="1900" dirty="1"/>
              <a:t>De minimis is increased to 10% from NAFTA’s 7%</a:t>
            </a:r>
          </a:p>
          <a:p>
            <a:r>
              <a:rPr lang="en-US" sz="1900" dirty="1"/>
              <a:t>Recovered materials used in production of/incorporated into a remanufactured good are treated as originating</a:t>
            </a:r>
          </a:p>
          <a:p>
            <a:r>
              <a:rPr lang="en-US" sz="1900" dirty="1"/>
              <a:t>Regional value content calculation may include:</a:t>
            </a:r>
          </a:p>
          <a:p>
            <a:pPr lvl="1"/>
            <a:r>
              <a:rPr lang="en-US" sz="1900" dirty="1"/>
              <a:t>Value of processing of non-originating materials undertaken in USMCA Territory</a:t>
            </a:r>
          </a:p>
          <a:p>
            <a:pPr lvl="1"/>
            <a:r>
              <a:rPr lang="en-US" sz="1900" dirty="1"/>
              <a:t>Value of any originating material used in the production of the non-originating material undertaken in the territory</a:t>
            </a:r>
          </a:p>
          <a:p>
            <a:pPr marL="254000" lvl="1">
              <a:buClr>
                <a:srgbClr val="FCB414"/>
              </a:buClr>
            </a:pPr>
            <a:r>
              <a:rPr lang="en-US" sz="1900" dirty="1"/>
              <a:t>Sets are originating only if each good in the set is originating and both the set and the goods meeting other applicable USMCA requirements</a:t>
            </a:r>
          </a:p>
          <a:p>
            <a:pPr marL="254000" lvl="1">
              <a:buClr>
                <a:srgbClr val="FCB414"/>
              </a:buClr>
            </a:pPr>
            <a:r>
              <a:rPr lang="en-US" sz="1900" dirty="1"/>
              <a:t>Transshipped goods must remain in the USMCA Territory to remain originating</a:t>
            </a:r>
          </a:p>
        </p:txBody>
      </p:sp>
      <p:sp>
        <p:nvSpPr>
          <p:cNvPr id="4" name="Slide Number Placeholder 3"/>
          <p:cNvSpPr>
            <a:spLocks noGrp="1"/>
          </p:cNvSpPr>
          <p:nvPr>
            <p:ph type="sldNum" sz="quarter" idx="4"/>
          </p:nvPr>
        </p:nvSpPr>
        <p:spPr/>
        <p:txBody>
          <a:bodyP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200" b="0" i="0" u="none" strike="noStrike" kern="1200" cap="none" spc="0" normalizeH="0" baseline="0" noProof="0" dirty="1">
                <a:ln>
                  <a:noFill/>
                </a:ln>
                <a:solidFill>
                  <a:srgbClr val="7F8A93"/>
                </a:solidFill>
                <a:effectLst/>
                <a:uLnTx/>
                <a:uFillTx/>
                <a:latin typeface="Arial" pitchFamily="34" charset="0"/>
                <a:ea typeface="+mn-ea"/>
                <a:cs typeface="Arial" pitchFamily="34" charset="0"/>
              </a:rPr>
              <a:t> </a:t>
            </a:r>
          </a:p>
        </p:txBody>
      </p:sp>
    </p:spTree>
    <p:extLst>
      <p:ext uri="{BB962C8B-B14F-4D97-AF65-F5344CB8AC3E}">
        <p14:creationId xmlns:p14="http://schemas.microsoft.com/office/powerpoint/2010/main" val="16528895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USMCA: Intellectual Property</a:t>
            </a:r>
          </a:p>
        </p:txBody>
      </p:sp>
      <p:sp>
        <p:nvSpPr>
          <p:cNvPr id="3" name="Content Placeholder 2"/>
          <p:cNvSpPr>
            <a:spLocks noGrp="1"/>
          </p:cNvSpPr>
          <p:nvPr>
            <p:ph idx="1"/>
          </p:nvPr>
        </p:nvSpPr>
        <p:spPr>
          <a:xfrm>
            <a:off x="762000" y="1789732"/>
            <a:ext cx="5431536" cy="1716547"/>
          </a:xfrm>
        </p:spPr>
        <p:txBody>
          <a:bodyPr>
            <a:normAutofit/>
          </a:bodyPr>
          <a:lstStyle/>
          <a:p>
            <a:pPr fontAlgn="base"/>
            <a:r>
              <a:rPr lang="en-US" dirty="1"/>
              <a:t>Pharmaceutical companies can maintain patents on biologics for a 10-year term, there were no commitments in NAFTA</a:t>
            </a:r>
          </a:p>
          <a:p>
            <a:pPr fontAlgn="base"/>
            <a:r>
              <a:rPr lang="en-US" dirty="1"/>
              <a:t>The term of copyright was extended from 50 years after an author’s death to 70 years</a:t>
            </a:r>
          </a:p>
          <a:p>
            <a:endParaRPr lang="en-US"/>
          </a:p>
        </p:txBody>
      </p:sp>
      <p:graphicFrame>
        <p:nvGraphicFramePr>
          <p:cNvPr id="4" name="Table 3"/>
          <p:cNvGraphicFramePr>
            <a:graphicFrameLocks noGrp="1"/>
          </p:cNvGraphicFramePr>
          <p:nvPr/>
        </p:nvGraphicFramePr>
        <p:xfrm>
          <a:off x="762000" y="3772011"/>
          <a:ext cx="7620000" cy="2010225"/>
        </p:xfrm>
        <a:graphic>
          <a:graphicData uri="http://schemas.openxmlformats.org/drawingml/2006/table">
            <a:tbl>
              <a:tblPr firstRow="1" bandRow="1">
                <a:tableStyleId>{5C22544A-7EE6-4342-B048-85BDC9FD1C3A}</a:tableStyleId>
              </a:tblPr>
              <a:tblGrid>
                <a:gridCol w="25400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2540000">
                  <a:extLst>
                    <a:ext uri="{9D8B030D-6E8A-4147-A177-3AD203B41FA5}">
                      <a16:colId xmlns:a16="http://schemas.microsoft.com/office/drawing/2014/main" val="20002"/>
                    </a:ext>
                  </a:extLst>
                </a:gridCol>
              </a:tblGrid>
              <a:tr h="670075">
                <a:tc>
                  <a:txBody>
                    <a:bodyPr/>
                    <a:lstStyle/>
                    <a:p>
                      <a:pPr algn="ctr"/>
                      <a:r>
                        <a:rPr lang="en-US" dirty="1"/>
                        <a:t>TOPIC</a:t>
                      </a:r>
                    </a:p>
                  </a:txBody>
                  <a:tcPr anchor="ctr"/>
                </a:tc>
                <a:tc>
                  <a:txBody>
                    <a:bodyPr/>
                    <a:lstStyle/>
                    <a:p>
                      <a:pPr algn="ctr"/>
                      <a:r>
                        <a:rPr lang="en-US" dirty="1"/>
                        <a:t>USMCA</a:t>
                      </a:r>
                    </a:p>
                  </a:txBody>
                  <a:tcPr anchor="ctr"/>
                </a:tc>
                <a:tc>
                  <a:txBody>
                    <a:bodyPr/>
                    <a:lstStyle/>
                    <a:p>
                      <a:pPr algn="ctr"/>
                      <a:r>
                        <a:rPr lang="en-US" dirty="1"/>
                        <a:t>NAFTA</a:t>
                      </a:r>
                    </a:p>
                  </a:txBody>
                  <a:tcPr anchor="ctr"/>
                </a:tc>
                <a:extLst>
                  <a:ext uri="{0D108BD9-81ED-4DB2-BD59-A6C34878D82A}">
                    <a16:rowId xmlns:a16="http://schemas.microsoft.com/office/drawing/2014/main" val="10000"/>
                  </a:ext>
                </a:extLst>
              </a:tr>
              <a:tr h="670075">
                <a:tc>
                  <a:txBody>
                    <a:bodyPr/>
                    <a:lstStyle/>
                    <a:p>
                      <a:pPr algn="ctr"/>
                      <a:r>
                        <a:rPr lang="en-US" dirty="1"/>
                        <a:t>Biologics</a:t>
                      </a:r>
                    </a:p>
                  </a:txBody>
                  <a:tcPr anchor="ctr"/>
                </a:tc>
                <a:tc>
                  <a:txBody>
                    <a:bodyPr/>
                    <a:lstStyle/>
                    <a:p>
                      <a:pPr algn="ctr"/>
                      <a:r>
                        <a:rPr lang="en-US" dirty="1"/>
                        <a:t>10 Years</a:t>
                      </a:r>
                    </a:p>
                  </a:txBody>
                  <a:tcPr anchor="ctr"/>
                </a:tc>
                <a:tc>
                  <a:txBody>
                    <a:bodyPr/>
                    <a:lstStyle/>
                    <a:p>
                      <a:pPr algn="ctr"/>
                      <a:r>
                        <a:rPr lang="en-US" dirty="1"/>
                        <a:t>None</a:t>
                      </a:r>
                    </a:p>
                  </a:txBody>
                  <a:tcPr anchor="ctr"/>
                </a:tc>
                <a:extLst>
                  <a:ext uri="{0D108BD9-81ED-4DB2-BD59-A6C34878D82A}">
                    <a16:rowId xmlns:a16="http://schemas.microsoft.com/office/drawing/2014/main" val="10001"/>
                  </a:ext>
                </a:extLst>
              </a:tr>
              <a:tr h="670075">
                <a:tc>
                  <a:txBody>
                    <a:bodyPr/>
                    <a:lstStyle/>
                    <a:p>
                      <a:pPr algn="ctr"/>
                      <a:r>
                        <a:rPr lang="en-US" dirty="1"/>
                        <a:t>Copyright</a:t>
                      </a:r>
                    </a:p>
                  </a:txBody>
                  <a:tcPr anchor="ctr"/>
                </a:tc>
                <a:tc>
                  <a:txBody>
                    <a:bodyPr/>
                    <a:lstStyle/>
                    <a:p>
                      <a:pPr algn="ctr"/>
                      <a:r>
                        <a:rPr lang="en-US" dirty="1"/>
                        <a:t>70 Years</a:t>
                      </a:r>
                    </a:p>
                  </a:txBody>
                  <a:tcPr anchor="ctr"/>
                </a:tc>
                <a:tc>
                  <a:txBody>
                    <a:bodyPr/>
                    <a:lstStyle/>
                    <a:p>
                      <a:pPr algn="ctr"/>
                      <a:r>
                        <a:rPr lang="en-US" dirty="1"/>
                        <a:t>50 Years</a:t>
                      </a:r>
                    </a:p>
                  </a:txBody>
                  <a:tcPr anchor="ctr"/>
                </a:tc>
                <a:extLst>
                  <a:ext uri="{0D108BD9-81ED-4DB2-BD59-A6C34878D82A}">
                    <a16:rowId xmlns:a16="http://schemas.microsoft.com/office/drawing/2014/main" val="10002"/>
                  </a:ext>
                </a:extLst>
              </a:tr>
            </a:tbl>
          </a:graphicData>
        </a:graphic>
      </p:graphicFrame>
      <p:pic>
        <p:nvPicPr>
          <p:cNvPr id="8" name="Picture 7">
            <a:extLst>
              <a:ext uri="{FF2B5EF4-FFF2-40B4-BE49-F238E27FC236}">
                <a16:creationId xmlns:a16="http://schemas.microsoft.com/office/drawing/2014/main" id="{583FE950-F3B7-496C-916A-5E9D8177F693}"/>
              </a:ext>
            </a:extLst>
          </p:cNvPr>
          <p:cNvPicPr>
            <a:picLocks noChangeAspect="1"/>
          </p:cNvPicPr>
          <p:nvPr/>
        </p:nvPicPr>
        <p:blipFill>
          <a:blip r:embed="rId3"/>
          <a:srcRect/>
          <a:stretch>
            <a:fillRect/>
          </a:stretch>
        </p:blipFill>
        <p:spPr>
          <a:xfrm>
            <a:off x="6469962" y="1899460"/>
            <a:ext cx="1912038" cy="1100665"/>
          </a:xfrm>
          <a:prstGeom prst="rect"/>
        </p:spPr>
      </p:pic>
    </p:spTree>
    <p:extLst>
      <p:ext uri="{BB962C8B-B14F-4D97-AF65-F5344CB8AC3E}">
        <p14:creationId xmlns:p14="http://schemas.microsoft.com/office/powerpoint/2010/main" val="24690851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USMCA: Rules of Origin and Restrictions</a:t>
            </a:r>
          </a:p>
        </p:txBody>
      </p:sp>
      <p:sp>
        <p:nvSpPr>
          <p:cNvPr id="3" name="Content Placeholder 2"/>
          <p:cNvSpPr>
            <a:spLocks noGrp="1"/>
          </p:cNvSpPr>
          <p:nvPr>
            <p:ph idx="1"/>
          </p:nvPr>
        </p:nvSpPr>
        <p:spPr>
          <a:xfrm>
            <a:off x="762000" y="1295400"/>
            <a:ext cx="7620000" cy="4495801"/>
          </a:xfrm>
        </p:spPr>
        <p:txBody>
          <a:bodyPr>
            <a:normAutofit/>
          </a:bodyPr>
          <a:lstStyle/>
          <a:p>
            <a:r>
              <a:rPr lang="en-US" dirty="1"/>
              <a:t>Good is wholly obtained or produced entirely in the USMCA Territory</a:t>
            </a:r>
          </a:p>
          <a:p>
            <a:r>
              <a:rPr lang="en-US" dirty="1"/>
              <a:t>Good is produced entirely in the USMCA Territory using non-originating materials, provided the good satisfies product specific rules of origin</a:t>
            </a:r>
          </a:p>
          <a:p>
            <a:r>
              <a:rPr lang="en-US" dirty="1"/>
              <a:t>The good is produced entirely in the USMCA Territory of one or more of the Parties exclusively from originating materials</a:t>
            </a:r>
          </a:p>
          <a:p>
            <a:r>
              <a:rPr lang="en-US" dirty="1"/>
              <a:t>Automobiles:</a:t>
            </a:r>
          </a:p>
          <a:p>
            <a:pPr lvl="1"/>
            <a:r>
              <a:rPr lang="en-US" dirty="1"/>
              <a:t>Originating material must equal 75% (up from 62.5%) - staged</a:t>
            </a:r>
          </a:p>
          <a:p>
            <a:pPr lvl="1"/>
            <a:r>
              <a:rPr lang="en-US" dirty="1"/>
              <a:t>70% of all steel, aluminum and glass must originate</a:t>
            </a:r>
          </a:p>
          <a:p>
            <a:pPr lvl="1"/>
            <a:r>
              <a:rPr lang="en-US" dirty="1"/>
              <a:t>40% of an automobile and 45% of a light truck must be produced with an average labor rate of $16/hour</a:t>
            </a:r>
          </a:p>
          <a:p>
            <a:r>
              <a:rPr lang="en-US" dirty="1"/>
              <a:t>Dairy:</a:t>
            </a:r>
          </a:p>
          <a:p>
            <a:pPr lvl="1"/>
            <a:r>
              <a:rPr lang="en-US" dirty="1"/>
              <a:t>Access an additional 3.6% of the market</a:t>
            </a:r>
          </a:p>
          <a:p>
            <a:pPr lvl="1"/>
            <a:r>
              <a:rPr lang="en-US" dirty="1"/>
              <a:t>Remove restrictions on ultra-filtered milk into Canada</a:t>
            </a:r>
          </a:p>
          <a:p>
            <a:endParaRPr lang="en-US"/>
          </a:p>
        </p:txBody>
      </p:sp>
    </p:spTree>
    <p:extLst>
      <p:ext uri="{BB962C8B-B14F-4D97-AF65-F5344CB8AC3E}">
        <p14:creationId xmlns:p14="http://schemas.microsoft.com/office/powerpoint/2010/main" val="34490157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USMCA: Rules of Origin – con’t</a:t>
            </a:r>
          </a:p>
        </p:txBody>
      </p:sp>
      <p:sp>
        <p:nvSpPr>
          <p:cNvPr id="3" name="Content Placeholder 2"/>
          <p:cNvSpPr>
            <a:spLocks noGrp="1"/>
          </p:cNvSpPr>
          <p:nvPr>
            <p:ph idx="1"/>
          </p:nvPr>
        </p:nvSpPr>
        <p:spPr>
          <a:xfrm>
            <a:off x="762000" y="1295400"/>
            <a:ext cx="7620000" cy="4495801"/>
          </a:xfrm>
        </p:spPr>
        <p:txBody>
          <a:bodyPr>
            <a:normAutofit/>
          </a:bodyPr>
          <a:lstStyle/>
          <a:p>
            <a:r>
              <a:rPr lang="en-US" dirty="1"/>
              <a:t>Petrochemical (Ch 27 &amp; 28-38):</a:t>
            </a:r>
          </a:p>
          <a:p>
            <a:pPr lvl="1"/>
            <a:r>
              <a:rPr lang="en-US" dirty="1"/>
              <a:t>Chemical reaction rule – breaking and forming intermolecular bonds</a:t>
            </a:r>
          </a:p>
          <a:p>
            <a:pPr marL="254000" lvl="1" indent="0">
              <a:buNone/>
            </a:pPr>
            <a:r>
              <a:rPr lang="en-US" i="1" dirty="1"/>
              <a:t>Note 4: For the purposes of determining whether or not a good of heading 27.09 is an originating good, the origin of diluent of heading 27.09 or 27.10 that is used to facilitate the transportation between Parties of crude petroleum oils and crude oils obtained from bituminous minerals of heading 27.09 is disregarded, provided that the diluent constitutes no more than 40 percent by volume of the good. </a:t>
            </a:r>
          </a:p>
          <a:p>
            <a:r>
              <a:rPr lang="en-US" dirty="1"/>
              <a:t>Textile:</a:t>
            </a:r>
          </a:p>
          <a:p>
            <a:pPr lvl="1"/>
            <a:r>
              <a:rPr lang="en-US" dirty="1"/>
              <a:t>Yarn forward remains</a:t>
            </a:r>
          </a:p>
          <a:p>
            <a:r>
              <a:rPr lang="en-US" dirty="1"/>
              <a:t>Iron &amp; Steel - staged:</a:t>
            </a:r>
          </a:p>
          <a:p>
            <a:pPr lvl="1"/>
            <a:r>
              <a:rPr lang="en-US" dirty="1"/>
              <a:t>Tariff shift plus 70% by weight of materials</a:t>
            </a:r>
          </a:p>
          <a:p>
            <a:pPr lvl="1"/>
            <a:r>
              <a:rPr lang="en-US" dirty="1"/>
              <a:t>RVC requiring 75% transaction value or 65% net cost</a:t>
            </a:r>
          </a:p>
          <a:p>
            <a:endParaRPr lang="en-US"/>
          </a:p>
        </p:txBody>
      </p:sp>
    </p:spTree>
    <p:extLst>
      <p:ext uri="{BB962C8B-B14F-4D97-AF65-F5344CB8AC3E}">
        <p14:creationId xmlns:p14="http://schemas.microsoft.com/office/powerpoint/2010/main" val="22912736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USMCA: De Minimis</a:t>
            </a:r>
          </a:p>
        </p:txBody>
      </p:sp>
      <p:sp>
        <p:nvSpPr>
          <p:cNvPr id="3" name="Content Placeholder 2"/>
          <p:cNvSpPr>
            <a:spLocks noGrp="1"/>
          </p:cNvSpPr>
          <p:nvPr>
            <p:ph idx="1"/>
          </p:nvPr>
        </p:nvSpPr>
        <p:spPr/>
        <p:txBody>
          <a:bodyPr>
            <a:normAutofit/>
          </a:bodyPr>
          <a:lstStyle/>
          <a:p>
            <a:r>
              <a:rPr lang="en-US" dirty="1"/>
              <a:t>United States  - $800 USD</a:t>
            </a:r>
          </a:p>
          <a:p>
            <a:r>
              <a:rPr lang="en-US" dirty="1"/>
              <a:t>Mexico - $117 USD  for customs and $50 USD for taxes</a:t>
            </a:r>
          </a:p>
          <a:p>
            <a:r>
              <a:rPr lang="en-US" dirty="1"/>
              <a:t>Canada - $150 CAD for customs and $40 CAD for taxes</a:t>
            </a:r>
          </a:p>
          <a:p>
            <a:r>
              <a:rPr lang="en-US" dirty="1"/>
              <a:t>Previous de minimis in Canada</a:t>
            </a:r>
          </a:p>
          <a:p>
            <a:pPr lvl="1"/>
            <a:r>
              <a:rPr lang="en-US" dirty="1"/>
              <a:t>$20 – personal/commercial (Postal/Courier remission)</a:t>
            </a:r>
          </a:p>
          <a:p>
            <a:pPr lvl="1"/>
            <a:r>
              <a:rPr lang="en-US" dirty="1"/>
              <a:t>$60 – gifts </a:t>
            </a:r>
          </a:p>
          <a:p>
            <a:endParaRPr lang="en-US"/>
          </a:p>
        </p:txBody>
      </p:sp>
      <p:sp>
        <p:nvSpPr>
          <p:cNvPr id="4" name="Slide Number Placeholder 3"/>
          <p:cNvSpPr>
            <a:spLocks noGrp="1"/>
          </p:cNvSpPr>
          <p:nvPr>
            <p:ph type="sldNum" sz="quarter" idx="4"/>
          </p:nvPr>
        </p:nvSpPr>
        <p:spPr/>
        <p:txBody>
          <a:bodyPr/>
          <a:lstStyle/>
          <a:p>
            <a:pPr marL="0" marR="0" lvl="0" indent="0" algn="ctr" defTabSz="914400" fontAlgn="auto" rtl="0" eaLnBrk="1" latinLnBrk="0" hangingPunct="1">
              <a:lnSpc>
                <a:spcPct val="100000"/>
              </a:lnSpc>
              <a:spcBef>
                <a:spcPct val="0"/>
              </a:spcBef>
              <a:spcAft>
                <a:spcPct val="0"/>
              </a:spcAft>
              <a:buClrTx/>
              <a:buSzTx/>
              <a:buFontTx/>
              <a:buNone/>
              <a:defRPr/>
            </a:pPr>
            <a:fld id="{C9F0C370-2756-4195-ADAC-855C3035D789}" type="slidenum">
              <a:rPr kumimoji="0" lang="en-US" sz="1200" b="0" i="0" u="none" strike="noStrike" kern="1200" cap="none" spc="0" normalizeH="0" baseline="0" noProof="0" smtClean="0">
                <a:ln>
                  <a:noFill/>
                </a:ln>
                <a:solidFill>
                  <a:srgbClr val="7F8A93"/>
                </a:solidFill>
                <a:effectLst/>
                <a:uLnTx/>
                <a:uFillTx/>
                <a:latin typeface="Arial" pitchFamily="34" charset="0"/>
                <a:ea typeface="+mn-ea"/>
                <a:cs typeface="Arial" pitchFamily="34" charset="0"/>
              </a:rPr>
              <a:t>45</a:t>
            </a:fld>
            <a:endParaRPr kumimoji="0" lang="en-US" sz="1200" b="0" i="0" u="none" strike="noStrike" kern="1200" cap="none" spc="0" normalizeH="0" baseline="0" noProof="0">
              <a:ln>
                <a:noFill/>
              </a:ln>
              <a:solidFill>
                <a:srgbClr val="7F8A93"/>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689847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USMCA: Documentation, Certificate of Origin</a:t>
            </a:r>
          </a:p>
        </p:txBody>
      </p:sp>
      <p:sp>
        <p:nvSpPr>
          <p:cNvPr id="3" name="Content Placeholder 2"/>
          <p:cNvSpPr>
            <a:spLocks noGrp="1"/>
          </p:cNvSpPr>
          <p:nvPr>
            <p:ph idx="1"/>
          </p:nvPr>
        </p:nvSpPr>
        <p:spPr/>
        <p:txBody>
          <a:bodyPr>
            <a:normAutofit lnSpcReduction="10000"/>
          </a:bodyPr>
          <a:lstStyle/>
          <a:p>
            <a:r>
              <a:rPr lang="en-US" dirty="1"/>
              <a:t>No prescribed format</a:t>
            </a:r>
          </a:p>
          <a:p>
            <a:r>
              <a:rPr lang="en-US" dirty="1"/>
              <a:t>Requirements</a:t>
            </a:r>
          </a:p>
          <a:p>
            <a:pPr lvl="1"/>
            <a:r>
              <a:rPr lang="en-US" dirty="1"/>
              <a:t>Single shipment or blanket</a:t>
            </a:r>
          </a:p>
          <a:p>
            <a:pPr lvl="1"/>
            <a:r>
              <a:rPr lang="en-US" dirty="1"/>
              <a:t>On invoice or other document</a:t>
            </a:r>
          </a:p>
          <a:p>
            <a:pPr lvl="1"/>
            <a:r>
              <a:rPr lang="en-US" dirty="1"/>
              <a:t>Completed by importer, exporter, or producer</a:t>
            </a:r>
          </a:p>
          <a:p>
            <a:pPr lvl="1"/>
            <a:r>
              <a:rPr lang="en-US" dirty="1"/>
              <a:t>Electronic/digital format is allowed</a:t>
            </a:r>
          </a:p>
          <a:p>
            <a:pPr lvl="1"/>
            <a:r>
              <a:rPr lang="en-US" dirty="1"/>
              <a:t>Producer CO – based on having info, including documents</a:t>
            </a:r>
          </a:p>
          <a:p>
            <a:pPr lvl="1"/>
            <a:r>
              <a:rPr lang="en-US" dirty="1"/>
              <a:t>Exporter CO – based on having info, including documents or reasonable reliance on producer’s written representation (such as a CO)</a:t>
            </a:r>
          </a:p>
          <a:p>
            <a:pPr lvl="1"/>
            <a:r>
              <a:rPr lang="en-US" dirty="1"/>
              <a:t>Importer CO – based on having information, including documents</a:t>
            </a:r>
          </a:p>
          <a:p>
            <a:pPr lvl="1"/>
            <a:r>
              <a:rPr lang="en-US" dirty="1"/>
              <a:t>Importer must have CO in possession at time of claim and make a statement forming part of the import documentation based on that CO</a:t>
            </a:r>
          </a:p>
        </p:txBody>
      </p:sp>
    </p:spTree>
    <p:extLst>
      <p:ext uri="{BB962C8B-B14F-4D97-AF65-F5344CB8AC3E}">
        <p14:creationId xmlns:p14="http://schemas.microsoft.com/office/powerpoint/2010/main" val="42317509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USMCA: Certificate Data Elements</a:t>
            </a:r>
          </a:p>
        </p:txBody>
      </p:sp>
      <p:sp>
        <p:nvSpPr>
          <p:cNvPr id="3" name="Content Placeholder 2"/>
          <p:cNvSpPr>
            <a:spLocks noGrp="1"/>
          </p:cNvSpPr>
          <p:nvPr>
            <p:ph idx="1"/>
          </p:nvPr>
        </p:nvSpPr>
        <p:spPr/>
        <p:txBody>
          <a:bodyPr>
            <a:normAutofit/>
          </a:bodyPr>
          <a:lstStyle/>
          <a:p>
            <a:pPr>
              <a:lnSpc>
                <a:spcPct val="110000"/>
              </a:lnSpc>
            </a:pPr>
            <a:r>
              <a:rPr lang="en-US" dirty="1"/>
              <a:t>Minimum Data Elements</a:t>
            </a:r>
          </a:p>
          <a:p>
            <a:pPr lvl="1">
              <a:lnSpc>
                <a:spcPct val="110000"/>
              </a:lnSpc>
            </a:pPr>
            <a:r>
              <a:rPr lang="en-US" dirty="1"/>
              <a:t>Indicate Importer, Exporter, or Producer CO</a:t>
            </a:r>
          </a:p>
          <a:p>
            <a:pPr lvl="1">
              <a:lnSpc>
                <a:spcPct val="110000"/>
              </a:lnSpc>
            </a:pPr>
            <a:r>
              <a:rPr lang="en-US" dirty="1"/>
              <a:t>Certifier – name, title, address, phone, e-mail</a:t>
            </a:r>
          </a:p>
          <a:p>
            <a:pPr lvl="1">
              <a:lnSpc>
                <a:spcPct val="110000"/>
              </a:lnSpc>
            </a:pPr>
            <a:r>
              <a:rPr lang="en-US" dirty="1"/>
              <a:t>Exporter – name, title, address, phone, e-mail (not required if producer)</a:t>
            </a:r>
          </a:p>
          <a:p>
            <a:pPr lvl="1">
              <a:lnSpc>
                <a:spcPct val="110000"/>
              </a:lnSpc>
            </a:pPr>
            <a:r>
              <a:rPr lang="en-US" dirty="1"/>
              <a:t>Producer – name, title, address, phone, e-mail (various or available upon request)</a:t>
            </a:r>
          </a:p>
          <a:p>
            <a:pPr lvl="1">
              <a:lnSpc>
                <a:spcPct val="110000"/>
              </a:lnSpc>
            </a:pPr>
            <a:r>
              <a:rPr lang="en-US" dirty="1"/>
              <a:t>Importer – name, title, address, phone, e-mail (must be in territory)</a:t>
            </a:r>
          </a:p>
          <a:p>
            <a:pPr lvl="1">
              <a:lnSpc>
                <a:spcPct val="110000"/>
              </a:lnSpc>
            </a:pPr>
            <a:r>
              <a:rPr lang="en-US" dirty="1"/>
              <a:t>Description and HS Tariff Classification</a:t>
            </a:r>
          </a:p>
          <a:p>
            <a:pPr lvl="1">
              <a:lnSpc>
                <a:spcPct val="110000"/>
              </a:lnSpc>
            </a:pPr>
            <a:r>
              <a:rPr lang="en-US" dirty="1"/>
              <a:t>Origin Criterion</a:t>
            </a:r>
          </a:p>
          <a:p>
            <a:pPr lvl="1">
              <a:lnSpc>
                <a:spcPct val="110000"/>
              </a:lnSpc>
            </a:pPr>
            <a:r>
              <a:rPr lang="en-US" dirty="1"/>
              <a:t>Blanket Period</a:t>
            </a:r>
          </a:p>
          <a:p>
            <a:pPr lvl="1">
              <a:lnSpc>
                <a:spcPct val="110000"/>
              </a:lnSpc>
            </a:pPr>
            <a:r>
              <a:rPr lang="en-US" dirty="1"/>
              <a:t>Authorized Signature and Date</a:t>
            </a:r>
          </a:p>
          <a:p>
            <a:endParaRPr lang="en-US"/>
          </a:p>
        </p:txBody>
      </p:sp>
    </p:spTree>
    <p:extLst>
      <p:ext uri="{BB962C8B-B14F-4D97-AF65-F5344CB8AC3E}">
        <p14:creationId xmlns:p14="http://schemas.microsoft.com/office/powerpoint/2010/main" val="14298013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USMCA: Documentation, Records</a:t>
            </a:r>
          </a:p>
        </p:txBody>
      </p:sp>
      <p:sp>
        <p:nvSpPr>
          <p:cNvPr id="3" name="Content Placeholder 2"/>
          <p:cNvSpPr>
            <a:spLocks noGrp="1"/>
          </p:cNvSpPr>
          <p:nvPr>
            <p:ph idx="1"/>
          </p:nvPr>
        </p:nvSpPr>
        <p:spPr>
          <a:xfrm>
            <a:off x="762000" y="1600200"/>
            <a:ext cx="7543800" cy="4191001"/>
          </a:xfrm>
        </p:spPr>
        <p:txBody>
          <a:bodyPr>
            <a:normAutofit/>
          </a:bodyPr>
          <a:lstStyle/>
          <a:p>
            <a:r>
              <a:rPr lang="en-US" dirty="1"/>
              <a:t>Records for preferential tariff treatment shall be maintained for a period of six years after the end of the year of importation (6+1): </a:t>
            </a:r>
          </a:p>
          <a:p>
            <a:pPr lvl="1"/>
            <a:r>
              <a:rPr lang="en-US" dirty="1"/>
              <a:t>the documentation related to the importation, including the certification of origin that served as the basis for the claim; </a:t>
            </a:r>
          </a:p>
          <a:p>
            <a:pPr lvl="1"/>
            <a:r>
              <a:rPr lang="en-US" dirty="1"/>
              <a:t>all records necessary to demonstrate that the good is originating, if the claim was based on a certification of origin completed by the importer; and </a:t>
            </a:r>
          </a:p>
          <a:p>
            <a:pPr lvl="1"/>
            <a:r>
              <a:rPr lang="en-US" dirty="1"/>
              <a:t>the information, including documents, necessary to demonstrate that the good certified as originating did not undergo further production or any other operation other than unloading, reloading, or any other operation necessary to preserve it in good condition or to transport the good into the territory of the importing Party, if applicable.</a:t>
            </a:r>
          </a:p>
          <a:p>
            <a:pPr marL="0" indent="0">
              <a:buNone/>
            </a:pPr>
            <a:endParaRPr lang="en-US"/>
          </a:p>
        </p:txBody>
      </p:sp>
    </p:spTree>
    <p:extLst>
      <p:ext uri="{BB962C8B-B14F-4D97-AF65-F5344CB8AC3E}">
        <p14:creationId xmlns:p14="http://schemas.microsoft.com/office/powerpoint/2010/main" val="38768010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21235340-224D-4F7B-8CBB-494D4D39851A}"/>
              </a:ext>
            </a:extLst>
          </p:cNvPr>
          <p:cNvPicPr>
            <a:picLocks noGrp="1" noChangeAspect="1"/>
          </p:cNvPicPr>
          <p:nvPr>
            <p:ph type="pic" sz="quarter" idx="13"/>
          </p:nvPr>
        </p:nvPicPr>
        <p:blipFill>
          <a:blip r:embed="rId3"/>
          <a:srcRect l="19696" r="50000"/>
          <a:stretch>
            <a:fillRect/>
          </a:stretch>
        </p:blipFill>
        <p:spPr>
          <a:xfrm>
            <a:off x="6096000" y="0"/>
            <a:ext cx="3048000" cy="6705600"/>
          </a:xfrm>
        </p:spPr>
      </p:pic>
      <p:sp>
        <p:nvSpPr>
          <p:cNvPr id="2" name="Title 1"/>
          <p:cNvSpPr>
            <a:spLocks noGrp="1"/>
          </p:cNvSpPr>
          <p:nvPr>
            <p:ph type="title"/>
          </p:nvPr>
        </p:nvSpPr>
        <p:spPr/>
        <p:txBody>
          <a:bodyPr/>
          <a:lstStyle/>
          <a:p>
            <a:r>
              <a:rPr lang="en-US" dirty="1"/>
              <a:t>USMCA: Dispute Resolution</a:t>
            </a:r>
          </a:p>
        </p:txBody>
      </p:sp>
      <p:sp>
        <p:nvSpPr>
          <p:cNvPr id="3" name="Content Placeholder 2"/>
          <p:cNvSpPr>
            <a:spLocks noGrp="1"/>
          </p:cNvSpPr>
          <p:nvPr>
            <p:ph idx="1"/>
          </p:nvPr>
        </p:nvSpPr>
        <p:spPr/>
        <p:txBody>
          <a:bodyPr>
            <a:normAutofit/>
          </a:bodyPr>
          <a:lstStyle/>
          <a:p>
            <a:pPr fontAlgn="base"/>
            <a:r>
              <a:rPr lang="en-US" dirty="1"/>
              <a:t>NAFTA Chapter 20, country-to-country dispute resolution mechanism maintained</a:t>
            </a:r>
          </a:p>
          <a:p>
            <a:pPr fontAlgn="base"/>
            <a:r>
              <a:rPr lang="en-US" dirty="1"/>
              <a:t>NAFTA Chapter 19, anti-dumping/countervailing duty dispute-resolution mechanism maintained</a:t>
            </a:r>
          </a:p>
          <a:p>
            <a:pPr fontAlgn="base"/>
            <a:r>
              <a:rPr lang="en-US" dirty="1"/>
              <a:t>NAFTA Chapter 11, investor-state dispute resolution mechanism (ISDS) eliminated between Canada and the United States</a:t>
            </a:r>
          </a:p>
          <a:p>
            <a:endParaRPr lang="en-US"/>
          </a:p>
        </p:txBody>
      </p:sp>
    </p:spTree>
    <p:extLst>
      <p:ext uri="{BB962C8B-B14F-4D97-AF65-F5344CB8AC3E}">
        <p14:creationId xmlns:p14="http://schemas.microsoft.com/office/powerpoint/2010/main" val="36921341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p:txBody>
          <a:bodyPr/>
          <a:lstStyle/>
          <a:p>
            <a:r>
              <a:rPr lang="en-US" dirty="1" smtClean="0"/>
              <a:t>TRADE REMEDIES IN CANADA</a:t>
            </a:r>
            <a:endParaRPr lang="en-US"/>
          </a:p>
        </p:txBody>
      </p:sp>
      <p:sp>
        <p:nvSpPr>
          <p:cNvPr id="2" name="Slide Number Placeholder 1"/>
          <p:cNvSpPr>
            <a:spLocks noGrp="1"/>
          </p:cNvSpPr>
          <p:nvPr>
            <p:ph type="sldNum" sz="quarter" idx="18"/>
          </p:nvPr>
        </p:nvSpPr>
        <p:spPr/>
        <p:txBody>
          <a:bodyPr/>
          <a:lstStyle/>
          <a:p>
            <a:fld id="{8E22A6E6-357A-204A-8141-87424A8157F6}" type="slidenum">
              <a:rPr lang="en-US" smtClean="0"/>
              <a:t>5</a:t>
            </a:fld>
            <a:endParaRPr lang="en-US"/>
          </a:p>
        </p:txBody>
      </p:sp>
    </p:spTree>
    <p:extLst>
      <p:ext uri="{BB962C8B-B14F-4D97-AF65-F5344CB8AC3E}">
        <p14:creationId xmlns:p14="http://schemas.microsoft.com/office/powerpoint/2010/main" val="39656729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a:xfrm>
            <a:off x="1524000" y="2865982"/>
            <a:ext cx="6096000" cy="872034"/>
          </a:xfrm>
        </p:spPr>
        <p:txBody>
          <a:bodyPr/>
          <a:lstStyle/>
          <a:p>
            <a:r>
              <a:rPr lang="en-US" dirty="1"/>
              <a:t>Other Canadian Free Trade Agreements</a:t>
            </a:r>
          </a:p>
        </p:txBody>
      </p:sp>
    </p:spTree>
    <p:extLst>
      <p:ext uri="{BB962C8B-B14F-4D97-AF65-F5344CB8AC3E}">
        <p14:creationId xmlns:p14="http://schemas.microsoft.com/office/powerpoint/2010/main" val="32573822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5" name="Content Placeholder 14"/>
          <p:cNvSpPr>
            <a:spLocks noGrp="1"/>
          </p:cNvSpPr>
          <p:nvPr>
            <p:ph idx="1"/>
          </p:nvPr>
        </p:nvSpPr>
        <p:spPr>
          <a:xfrm>
            <a:off x="762000" y="1752600"/>
            <a:ext cx="7620000" cy="4038601"/>
          </a:xfrm>
        </p:spPr>
        <p:txBody>
          <a:bodyPr>
            <a:noAutofit/>
          </a:bodyPr>
          <a:lstStyle/>
          <a:p>
            <a:pPr>
              <a:lnSpc>
                <a:spcPct val="130000"/>
              </a:lnSpc>
            </a:pPr>
            <a:r>
              <a:rPr lang="en-US" dirty="1"/>
              <a:t>CETA </a:t>
            </a:r>
          </a:p>
          <a:p>
            <a:pPr>
              <a:lnSpc>
                <a:spcPct val="130000"/>
              </a:lnSpc>
            </a:pPr>
            <a:r>
              <a:rPr lang="en-US" dirty="1"/>
              <a:t>CPTPP</a:t>
            </a:r>
          </a:p>
          <a:p>
            <a:pPr>
              <a:lnSpc>
                <a:spcPct val="130000"/>
              </a:lnSpc>
            </a:pPr>
            <a:r>
              <a:rPr lang="en-US" dirty="1"/>
              <a:t>Other Trade Agreements</a:t>
            </a:r>
          </a:p>
          <a:p>
            <a:pPr>
              <a:lnSpc>
                <a:spcPct val="130000"/>
              </a:lnSpc>
            </a:pPr>
            <a:r>
              <a:rPr lang="en-US" dirty="1"/>
              <a:t>U.S. – Canada – China: How do we fit together?</a:t>
            </a:r>
          </a:p>
          <a:p>
            <a:pPr lvl="1">
              <a:lnSpc>
                <a:spcPct val="130000"/>
              </a:lnSpc>
            </a:pPr>
            <a:endParaRPr lang="en-US"/>
          </a:p>
          <a:p>
            <a:pPr marL="0" indent="0">
              <a:lnSpc>
                <a:spcPct val="130000"/>
              </a:lnSpc>
              <a:buNone/>
            </a:pPr>
            <a:endParaRPr lang="en-US" sz="1400"/>
          </a:p>
        </p:txBody>
      </p:sp>
      <p:sp>
        <p:nvSpPr>
          <p:cNvPr id="3" name="Title 2"/>
          <p:cNvSpPr>
            <a:spLocks noGrp="1"/>
          </p:cNvSpPr>
          <p:nvPr>
            <p:ph type="title"/>
          </p:nvPr>
        </p:nvSpPr>
        <p:spPr/>
        <p:txBody>
          <a:bodyPr/>
          <a:lstStyle/>
          <a:p>
            <a:r>
              <a:rPr lang="en-US" dirty="1"/>
              <a:t>Agenda – Other Free Trade Agreements</a:t>
            </a:r>
          </a:p>
        </p:txBody>
      </p:sp>
    </p:spTree>
    <p:extLst>
      <p:ext uri="{BB962C8B-B14F-4D97-AF65-F5344CB8AC3E}">
        <p14:creationId xmlns:p14="http://schemas.microsoft.com/office/powerpoint/2010/main" val="18319656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Canada-European Union Comprehensive Economic and Trade Agreement (CETA)</a:t>
            </a:r>
          </a:p>
        </p:txBody>
      </p:sp>
      <p:sp>
        <p:nvSpPr>
          <p:cNvPr id="3" name="Content Placeholder 2"/>
          <p:cNvSpPr>
            <a:spLocks noGrp="1"/>
          </p:cNvSpPr>
          <p:nvPr>
            <p:ph idx="1"/>
          </p:nvPr>
        </p:nvSpPr>
        <p:spPr>
          <a:xfrm>
            <a:off x="762000" y="1752600"/>
            <a:ext cx="7620000" cy="4419600"/>
          </a:xfrm>
        </p:spPr>
        <p:txBody>
          <a:bodyPr>
            <a:normAutofit/>
          </a:bodyPr>
          <a:lstStyle/>
          <a:p>
            <a:r>
              <a:rPr lang="en-US" dirty="1"/>
              <a:t>The EU is the worlds second largest economy and Canada’s second largest trading partner</a:t>
            </a:r>
          </a:p>
          <a:p>
            <a:r>
              <a:rPr lang="en-US" dirty="1"/>
              <a:t>98% of tariff lines duty free (up from 25% pre-agreement)</a:t>
            </a:r>
          </a:p>
          <a:p>
            <a:r>
              <a:rPr lang="en-US" dirty="1"/>
              <a:t>CPTPP – More than just a Trade Agreement</a:t>
            </a:r>
          </a:p>
          <a:p>
            <a:pPr lvl="1"/>
            <a:r>
              <a:rPr lang="en-US" dirty="1"/>
              <a:t>Trade in goods</a:t>
            </a:r>
          </a:p>
          <a:p>
            <a:pPr lvl="1"/>
            <a:r>
              <a:rPr lang="en-US" dirty="1"/>
              <a:t>Trade in services</a:t>
            </a:r>
          </a:p>
          <a:p>
            <a:pPr lvl="1"/>
            <a:r>
              <a:rPr lang="en-US" dirty="1"/>
              <a:t>Eliminates trade (tariff and non-tariff) barriers</a:t>
            </a:r>
          </a:p>
          <a:p>
            <a:pPr lvl="1"/>
            <a:r>
              <a:rPr lang="en-US" dirty="1"/>
              <a:t>Investment &amp; government procurement</a:t>
            </a:r>
          </a:p>
          <a:p>
            <a:pPr lvl="1"/>
            <a:r>
              <a:rPr lang="en-US" dirty="1"/>
              <a:t>Environmental protection</a:t>
            </a:r>
          </a:p>
          <a:p>
            <a:pPr lvl="1"/>
            <a:r>
              <a:rPr lang="en-US" dirty="1"/>
              <a:t>Labor rights</a:t>
            </a:r>
          </a:p>
          <a:p>
            <a:r>
              <a:rPr lang="en-US" dirty="1"/>
              <a:t>Merchandise trade increased by 9.4% in the first year of implementation</a:t>
            </a:r>
          </a:p>
          <a:p>
            <a:r>
              <a:rPr lang="en-US" dirty="1"/>
              <a:t>Primary trade details found in the </a:t>
            </a:r>
            <a:r>
              <a:rPr lang="en-US" i="1" dirty="1"/>
              <a:t>Protocol on rules of origin and origin procedures</a:t>
            </a:r>
            <a:r>
              <a:rPr lang="en-US" dirty="1"/>
              <a:t> </a:t>
            </a:r>
          </a:p>
          <a:p>
            <a:pPr marL="254000" lvl="1" indent="0">
              <a:buNone/>
            </a:pPr>
            <a:endParaRPr lang="en-US"/>
          </a:p>
          <a:p>
            <a:pPr marL="0" indent="0">
              <a:buNone/>
            </a:pPr>
            <a:endParaRPr lang="en-US"/>
          </a:p>
          <a:p>
            <a:pPr marL="254000" lvl="1" indent="0">
              <a:buClr>
                <a:schemeClr val="accent3"/>
              </a:buClr>
              <a:buNone/>
            </a:pPr>
            <a:endParaRPr lang="en-US"/>
          </a:p>
          <a:p>
            <a:pPr lvl="1"/>
            <a:endParaRPr lang="en-US"/>
          </a:p>
          <a:p>
            <a:pPr marL="254000" lvl="1" indent="0">
              <a:buNone/>
            </a:pPr>
            <a:endParaRPr lang="en-US"/>
          </a:p>
          <a:p>
            <a:pPr lvl="1"/>
            <a:endParaRPr lang="en-US"/>
          </a:p>
          <a:p>
            <a:pPr marL="0" indent="0">
              <a:buNone/>
            </a:pPr>
            <a:endParaRPr lang="en-US"/>
          </a:p>
        </p:txBody>
      </p:sp>
    </p:spTree>
    <p:extLst>
      <p:ext uri="{BB962C8B-B14F-4D97-AF65-F5344CB8AC3E}">
        <p14:creationId xmlns:p14="http://schemas.microsoft.com/office/powerpoint/2010/main" val="34316341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1"/>
              <a:t>Transport through a third country – </a:t>
            </a:r>
            <a:r>
              <a:rPr lang="en-US" dirty="1">
                <a:solidFill>
                  <a:srgbClr val="FFA314"/>
                </a:solidFill>
              </a:rPr>
              <a:t>Article</a:t>
            </a:r>
            <a:r>
              <a:rPr lang="en-US" dirty="1">
                <a:solidFill>
                  <a:schemeClr val="accent3"/>
                </a:solidFill>
              </a:rPr>
              <a:t> 3.14</a:t>
            </a:r>
          </a:p>
        </p:txBody>
      </p:sp>
      <p:sp>
        <p:nvSpPr>
          <p:cNvPr id="3" name="Content Placeholder 2"/>
          <p:cNvSpPr>
            <a:spLocks noGrp="1"/>
          </p:cNvSpPr>
          <p:nvPr>
            <p:ph idx="1"/>
          </p:nvPr>
        </p:nvSpPr>
        <p:spPr>
          <a:xfrm>
            <a:off x="762000" y="1371600"/>
            <a:ext cx="7620000" cy="4419601"/>
          </a:xfrm>
        </p:spPr>
        <p:txBody>
          <a:bodyPr>
            <a:normAutofit/>
          </a:bodyPr>
          <a:lstStyle/>
          <a:p>
            <a:r>
              <a:rPr lang="en-US" dirty="1">
                <a:solidFill>
                  <a:schemeClr val="tx2"/>
                </a:solidFill>
              </a:rPr>
              <a:t>For a good that satisfies the requirements of Article 2, to remain originating it must meet the following criteria subsequent to production:</a:t>
            </a:r>
          </a:p>
          <a:p>
            <a:pPr lvl="1"/>
            <a:r>
              <a:rPr lang="en-US" dirty="1"/>
              <a:t>Does not undergo further production or any other operation outside the territories of the Parties, other than unloading, reloading, or any other operation necessary to preserve it in good condition or to transport the product to the territory of a Party; and</a:t>
            </a:r>
          </a:p>
          <a:p>
            <a:pPr lvl="1"/>
            <a:r>
              <a:rPr lang="en-US" dirty="1"/>
              <a:t>Remains under customs control while outside the territories of the Parties.</a:t>
            </a:r>
          </a:p>
          <a:p>
            <a:r>
              <a:rPr lang="en-US" dirty="1">
                <a:solidFill>
                  <a:schemeClr val="tx2"/>
                </a:solidFill>
              </a:rPr>
              <a:t>The storage of products and spitting of shipments may take place as long as they meet the above requirements</a:t>
            </a:r>
          </a:p>
          <a:p>
            <a:r>
              <a:rPr lang="en-US" dirty="1">
                <a:solidFill>
                  <a:schemeClr val="tx2"/>
                </a:solidFill>
              </a:rPr>
              <a:t>Proof of transport (</a:t>
            </a:r>
            <a:r>
              <a:rPr lang="en-US" b="1" dirty="1">
                <a:solidFill>
                  <a:srgbClr val="FFA314"/>
                </a:solidFill>
              </a:rPr>
              <a:t>Article 22</a:t>
            </a:r>
            <a:r>
              <a:rPr lang="en-US" dirty="1">
                <a:solidFill>
                  <a:schemeClr val="tx2"/>
                </a:solidFill>
              </a:rPr>
              <a:t>)</a:t>
            </a:r>
          </a:p>
          <a:p>
            <a:pPr lvl="1"/>
            <a:r>
              <a:rPr lang="en-US" dirty="1">
                <a:solidFill>
                  <a:schemeClr val="tx2"/>
                </a:solidFill>
              </a:rPr>
              <a:t>Carrier documents</a:t>
            </a:r>
          </a:p>
          <a:p>
            <a:pPr lvl="1"/>
            <a:r>
              <a:rPr lang="en-US" dirty="1">
                <a:solidFill>
                  <a:schemeClr val="tx2"/>
                </a:solidFill>
              </a:rPr>
              <a:t>Customs control documents</a:t>
            </a:r>
          </a:p>
          <a:p>
            <a:pPr marL="0" indent="0">
              <a:buNone/>
            </a:pPr>
            <a:endParaRPr lang="en-US"/>
          </a:p>
        </p:txBody>
      </p:sp>
    </p:spTree>
    <p:extLst>
      <p:ext uri="{BB962C8B-B14F-4D97-AF65-F5344CB8AC3E}">
        <p14:creationId xmlns:p14="http://schemas.microsoft.com/office/powerpoint/2010/main" val="8186209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7620000" cy="457200"/>
          </a:xfrm>
        </p:spPr>
        <p:txBody>
          <a:bodyPr>
            <a:normAutofit fontScale="90000"/>
          </a:bodyPr>
          <a:lstStyle/>
          <a:p>
            <a:r>
              <a:rPr lang="en-US" sz="2900" dirty="1"/>
              <a:t>Origin Declaration – </a:t>
            </a:r>
            <a:r>
              <a:rPr lang="en-US" sz="2900" dirty="1">
                <a:solidFill>
                  <a:schemeClr val="accent3"/>
                </a:solidFill>
              </a:rPr>
              <a:t>Annex 2 </a:t>
            </a:r>
            <a:br>
              <a:rPr lang="en-US" sz="2900" dirty="1"/>
            </a:br>
            <a:br>
              <a:rPr lang="en-US" dirty="1"/>
            </a:br>
            <a:endParaRPr lang="en-US" sz="2000" b="0"/>
          </a:p>
        </p:txBody>
      </p:sp>
      <p:sp>
        <p:nvSpPr>
          <p:cNvPr id="3" name="Content Placeholder 2"/>
          <p:cNvSpPr>
            <a:spLocks noGrp="1"/>
          </p:cNvSpPr>
          <p:nvPr>
            <p:ph idx="1"/>
          </p:nvPr>
        </p:nvSpPr>
        <p:spPr>
          <a:xfrm>
            <a:off x="762000" y="1295400"/>
            <a:ext cx="7848600" cy="5105400"/>
          </a:xfrm>
        </p:spPr>
        <p:txBody>
          <a:bodyPr>
            <a:normAutofit/>
          </a:bodyPr>
          <a:lstStyle/>
          <a:p>
            <a:pPr marL="0" indent="0">
              <a:buNone/>
            </a:pPr>
            <a:r>
              <a:rPr lang="en-US" i="1" dirty="1"/>
              <a:t>.</a:t>
            </a:r>
            <a:r>
              <a:rPr lang="en-US" dirty="1"/>
              <a:t>(Period: from___________ to __________(</a:t>
            </a:r>
            <a:r>
              <a:rPr lang="en-US" b="1" dirty="1">
                <a:solidFill>
                  <a:srgbClr val="FFA314"/>
                </a:solidFill>
              </a:rPr>
              <a:t>1</a:t>
            </a:r>
            <a:r>
              <a:rPr lang="en-US" dirty="1"/>
              <a:t>))</a:t>
            </a:r>
          </a:p>
          <a:p>
            <a:pPr marL="0" indent="0">
              <a:buNone/>
            </a:pPr>
            <a:r>
              <a:rPr lang="en-US" dirty="1"/>
              <a:t>The exporter of the products covered by this document (customs authorisation No ...(</a:t>
            </a:r>
            <a:r>
              <a:rPr lang="en-US" b="1" dirty="1">
                <a:solidFill>
                  <a:srgbClr val="FFA314"/>
                </a:solidFill>
              </a:rPr>
              <a:t>2</a:t>
            </a:r>
            <a:r>
              <a:rPr lang="en-US" dirty="1"/>
              <a:t>)) declares that, except where otherwise clearly indicated, these products are of ...(</a:t>
            </a:r>
            <a:r>
              <a:rPr lang="en-US" b="1" dirty="1">
                <a:solidFill>
                  <a:srgbClr val="FFA314"/>
                </a:solidFill>
              </a:rPr>
              <a:t>3</a:t>
            </a:r>
            <a:r>
              <a:rPr lang="en-US" dirty="1"/>
              <a:t>) preferential origin.</a:t>
            </a:r>
          </a:p>
          <a:p>
            <a:pPr marL="0" indent="0">
              <a:buNone/>
            </a:pPr>
            <a:r>
              <a:rPr lang="en-US" dirty="1"/>
              <a:t>…………………………………………………………….................................</a:t>
            </a:r>
            <a:br>
              <a:rPr lang="en-US" dirty="1"/>
            </a:br>
            <a:r>
              <a:rPr lang="en-US" dirty="1"/>
              <a:t>(Place and date)</a:t>
            </a:r>
          </a:p>
          <a:p>
            <a:pPr marL="0" indent="0">
              <a:buNone/>
            </a:pPr>
            <a:r>
              <a:rPr lang="en-US" dirty="1"/>
              <a:t>...……………………………………………………………………...................(</a:t>
            </a:r>
            <a:r>
              <a:rPr lang="en-US" b="1" dirty="1">
                <a:solidFill>
                  <a:srgbClr val="FFA314"/>
                </a:solidFill>
              </a:rPr>
              <a:t>4</a:t>
            </a:r>
            <a:r>
              <a:rPr lang="en-US" dirty="1"/>
              <a:t>)</a:t>
            </a:r>
            <a:br>
              <a:rPr lang="en-US" dirty="1"/>
            </a:br>
            <a:r>
              <a:rPr lang="en-US" dirty="1"/>
              <a:t>(Signature and printed name of the exporter)</a:t>
            </a:r>
          </a:p>
          <a:p>
            <a:pPr marL="342900" indent="-342900">
              <a:buFont typeface="+mj-lt"/>
              <a:buAutoNum type="arabicPeriod" startAt="1"/>
            </a:pPr>
            <a:r>
              <a:rPr lang="en-US" dirty="1"/>
              <a:t>Cannot exceed 12 months</a:t>
            </a:r>
          </a:p>
          <a:p>
            <a:pPr marL="342900" indent="-342900">
              <a:buFont typeface="+mj-lt"/>
              <a:buAutoNum type="arabicPeriod" startAt="1"/>
            </a:pPr>
            <a:r>
              <a:rPr lang="en-US" dirty="1"/>
              <a:t>Will be:</a:t>
            </a:r>
          </a:p>
          <a:p>
            <a:pPr marL="596900" lvl="1" indent="-342900">
              <a:buFont typeface="+mj-lt"/>
              <a:buAutoNum type="arabicPeriod" startAt="1"/>
            </a:pPr>
            <a:r>
              <a:rPr lang="en-US" dirty="1"/>
              <a:t>EU customs authorization number for approved exporters</a:t>
            </a:r>
          </a:p>
          <a:p>
            <a:pPr marL="596900" lvl="1" indent="-342900">
              <a:buFont typeface="+mj-lt"/>
              <a:buAutoNum type="arabicPeriod" startAt="1"/>
            </a:pPr>
            <a:r>
              <a:rPr lang="en-US" dirty="1"/>
              <a:t>Blank if not an EU customs approved exporter</a:t>
            </a:r>
          </a:p>
          <a:p>
            <a:pPr marL="596900" lvl="1" indent="-342900">
              <a:buFont typeface="+mj-lt"/>
              <a:buAutoNum type="arabicPeriod" startAt="1"/>
            </a:pPr>
            <a:r>
              <a:rPr lang="en-US" dirty="1"/>
              <a:t>Canadian Business Number</a:t>
            </a:r>
          </a:p>
          <a:p>
            <a:pPr marL="342900" indent="-342900">
              <a:buFont typeface="+mj-lt"/>
              <a:buAutoNum type="arabicPeriod" startAt="1"/>
            </a:pPr>
            <a:r>
              <a:rPr lang="en-US" dirty="1"/>
              <a:t>Reads Canada/EU (unless of Ceuta and Melilla)</a:t>
            </a:r>
          </a:p>
          <a:p>
            <a:pPr marL="342900" indent="-342900">
              <a:buFont typeface="+mj-lt"/>
              <a:buAutoNum type="arabicPeriod" startAt="1"/>
            </a:pPr>
            <a:r>
              <a:rPr lang="en-US" dirty="1"/>
              <a:t>Article 19.3 provides exceptions to a signature</a:t>
            </a:r>
          </a:p>
        </p:txBody>
      </p:sp>
    </p:spTree>
    <p:extLst>
      <p:ext uri="{BB962C8B-B14F-4D97-AF65-F5344CB8AC3E}">
        <p14:creationId xmlns:p14="http://schemas.microsoft.com/office/powerpoint/2010/main" val="25193332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Comprehensive and Progressive Agreement for Trans-Pacific Partnership (CPTPP)</a:t>
            </a:r>
          </a:p>
        </p:txBody>
      </p:sp>
      <p:sp>
        <p:nvSpPr>
          <p:cNvPr id="3" name="Content Placeholder 2"/>
          <p:cNvSpPr>
            <a:spLocks noGrp="1"/>
          </p:cNvSpPr>
          <p:nvPr>
            <p:ph idx="1"/>
          </p:nvPr>
        </p:nvSpPr>
        <p:spPr>
          <a:xfrm>
            <a:off x="762000" y="1752600"/>
            <a:ext cx="7620000" cy="4419600"/>
          </a:xfrm>
        </p:spPr>
        <p:txBody>
          <a:bodyPr>
            <a:normAutofit/>
          </a:bodyPr>
          <a:lstStyle/>
          <a:p>
            <a:r>
              <a:rPr lang="en-US" dirty="1"/>
              <a:t>The CPTPP is one of the largest trade agreements in the world comprised of 11 countries representing 495 million people and a combined GDP of $13.5 trillion</a:t>
            </a:r>
          </a:p>
          <a:p>
            <a:r>
              <a:rPr lang="en-US" dirty="1"/>
              <a:t>Strategically sets the terms of trade in the Asia-Pacific region</a:t>
            </a:r>
          </a:p>
          <a:p>
            <a:r>
              <a:rPr lang="en-US" dirty="1"/>
              <a:t>CPTPP – More than just a Trade Agreement</a:t>
            </a:r>
          </a:p>
          <a:p>
            <a:pPr lvl="1"/>
            <a:r>
              <a:rPr lang="en-US" dirty="1"/>
              <a:t>Trade in goods</a:t>
            </a:r>
          </a:p>
          <a:p>
            <a:pPr lvl="1"/>
            <a:r>
              <a:rPr lang="en-US" dirty="1"/>
              <a:t>Trade in services</a:t>
            </a:r>
          </a:p>
          <a:p>
            <a:pPr lvl="1"/>
            <a:r>
              <a:rPr lang="en-US" dirty="1"/>
              <a:t>Eliminates trade barriers</a:t>
            </a:r>
          </a:p>
          <a:p>
            <a:pPr lvl="1"/>
            <a:r>
              <a:rPr lang="en-US" dirty="1"/>
              <a:t>SME provisions</a:t>
            </a:r>
          </a:p>
          <a:p>
            <a:pPr lvl="1"/>
            <a:r>
              <a:rPr lang="en-US" dirty="1"/>
              <a:t>Environmental protection</a:t>
            </a:r>
          </a:p>
          <a:p>
            <a:pPr lvl="1"/>
            <a:r>
              <a:rPr lang="en-US" dirty="1"/>
              <a:t>Labor rights</a:t>
            </a:r>
          </a:p>
          <a:p>
            <a:r>
              <a:rPr lang="en-US" dirty="1"/>
              <a:t>Canada is the only nation to have a free trade agreement with all of the G7 countries. </a:t>
            </a:r>
          </a:p>
          <a:p>
            <a:pPr marL="254000" lvl="1" indent="0">
              <a:buNone/>
            </a:pPr>
            <a:endParaRPr lang="en-US"/>
          </a:p>
          <a:p>
            <a:pPr marL="0" indent="0">
              <a:buNone/>
            </a:pPr>
            <a:endParaRPr lang="en-US"/>
          </a:p>
          <a:p>
            <a:pPr marL="254000" lvl="1" indent="0">
              <a:buClr>
                <a:schemeClr val="accent3"/>
              </a:buClr>
              <a:buNone/>
            </a:pPr>
            <a:endParaRPr lang="en-US"/>
          </a:p>
          <a:p>
            <a:pPr lvl="1"/>
            <a:endParaRPr lang="en-US"/>
          </a:p>
          <a:p>
            <a:pPr marL="254000" lvl="1" indent="0">
              <a:buNone/>
            </a:pPr>
            <a:endParaRPr lang="en-US"/>
          </a:p>
          <a:p>
            <a:pPr lvl="1"/>
            <a:endParaRPr lang="en-US"/>
          </a:p>
          <a:p>
            <a:pPr marL="0" indent="0">
              <a:buNone/>
            </a:pPr>
            <a:endParaRPr lang="en-US"/>
          </a:p>
        </p:txBody>
      </p:sp>
    </p:spTree>
    <p:extLst>
      <p:ext uri="{BB962C8B-B14F-4D97-AF65-F5344CB8AC3E}">
        <p14:creationId xmlns:p14="http://schemas.microsoft.com/office/powerpoint/2010/main" val="14751663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1"/>
              <a:t>CPTPP Participating Countries</a:t>
            </a:r>
          </a:p>
        </p:txBody>
      </p:sp>
      <p:sp>
        <p:nvSpPr>
          <p:cNvPr id="6" name="Content Placeholder 5"/>
          <p:cNvSpPr>
            <a:spLocks noGrp="1"/>
          </p:cNvSpPr>
          <p:nvPr>
            <p:ph idx="1"/>
          </p:nvPr>
        </p:nvSpPr>
        <p:spPr>
          <a:xfrm>
            <a:off x="762000" y="1752600"/>
            <a:ext cx="7620000" cy="4191000"/>
          </a:xfrm>
        </p:spPr>
        <p:txBody>
          <a:bodyPr>
            <a:normAutofit lnSpcReduction="10000"/>
          </a:bodyPr>
          <a:lstStyle/>
          <a:p>
            <a:r>
              <a:rPr lang="en-US" dirty="1"/>
              <a:t>Australia</a:t>
            </a:r>
          </a:p>
          <a:p>
            <a:r>
              <a:rPr lang="en-US" dirty="1"/>
              <a:t>Brunei </a:t>
            </a:r>
            <a:r>
              <a:rPr lang="en-US" b="1" dirty="1"/>
              <a:t>*</a:t>
            </a:r>
          </a:p>
          <a:p>
            <a:r>
              <a:rPr lang="en-US" dirty="1"/>
              <a:t>Canada</a:t>
            </a:r>
          </a:p>
          <a:p>
            <a:r>
              <a:rPr lang="en-US" dirty="1"/>
              <a:t>Chile </a:t>
            </a:r>
            <a:r>
              <a:rPr lang="en-US" b="1" dirty="1"/>
              <a:t>*</a:t>
            </a:r>
          </a:p>
          <a:p>
            <a:r>
              <a:rPr lang="en-US" dirty="1"/>
              <a:t>Japan</a:t>
            </a:r>
          </a:p>
          <a:p>
            <a:r>
              <a:rPr lang="en-US" dirty="1"/>
              <a:t>Malaysia </a:t>
            </a:r>
            <a:r>
              <a:rPr lang="en-US" b="1" dirty="1"/>
              <a:t>*</a:t>
            </a:r>
          </a:p>
          <a:p>
            <a:r>
              <a:rPr lang="en-US" dirty="1"/>
              <a:t>Mexico</a:t>
            </a:r>
          </a:p>
          <a:p>
            <a:r>
              <a:rPr lang="en-US" dirty="1"/>
              <a:t>New Zealand</a:t>
            </a:r>
          </a:p>
          <a:p>
            <a:r>
              <a:rPr lang="en-US" dirty="1"/>
              <a:t>Peru </a:t>
            </a:r>
            <a:r>
              <a:rPr lang="en-US" b="1" dirty="1"/>
              <a:t>*</a:t>
            </a:r>
          </a:p>
          <a:p>
            <a:r>
              <a:rPr lang="en-US" dirty="1"/>
              <a:t>Singapore</a:t>
            </a:r>
          </a:p>
          <a:p>
            <a:r>
              <a:rPr lang="en-US" dirty="1"/>
              <a:t>Vietnam</a:t>
            </a:r>
          </a:p>
          <a:p>
            <a:pPr marL="0" indent="0">
              <a:buNone/>
            </a:pPr>
            <a:r>
              <a:rPr lang="en-US" dirty="1"/>
              <a:t> 	Entered into force December 30, 2018</a:t>
            </a:r>
          </a:p>
          <a:p>
            <a:pPr marL="254000" lvl="1" indent="0">
              <a:buNone/>
            </a:pPr>
            <a:r>
              <a:rPr lang="en-US" sz="2000" b="1" dirty="1"/>
              <a:t> 	*</a:t>
            </a:r>
            <a:r>
              <a:rPr lang="en-US" b="1" dirty="1"/>
              <a:t> </a:t>
            </a:r>
            <a:r>
              <a:rPr lang="en-US" dirty="1"/>
              <a:t>= Country has not ratified the agreement</a:t>
            </a:r>
            <a:endParaRPr lang="en-US" b="1"/>
          </a:p>
        </p:txBody>
      </p:sp>
      <p:pic>
        <p:nvPicPr>
          <p:cNvPr id="2" name="Picture 1"/>
          <p:cNvPicPr>
            <a:picLocks noChangeAspect="1"/>
          </p:cNvPicPr>
          <p:nvPr/>
        </p:nvPicPr>
        <p:blipFill>
          <a:blip r:embed="rId3"/>
          <a:srcRect/>
          <a:stretch>
            <a:fillRect/>
          </a:stretch>
        </p:blipFill>
        <p:spPr>
          <a:xfrm>
            <a:off x="4419600" y="1752600"/>
            <a:ext cx="4200525" cy="3300413"/>
          </a:xfrm>
          <a:prstGeom prst="rect"/>
        </p:spPr>
      </p:pic>
    </p:spTree>
    <p:extLst>
      <p:ext uri="{BB962C8B-B14F-4D97-AF65-F5344CB8AC3E}">
        <p14:creationId xmlns:p14="http://schemas.microsoft.com/office/powerpoint/2010/main" val="38670152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1"/>
              <a:t>CPTPP – Tariff eliminations and reductions – </a:t>
            </a:r>
            <a:r>
              <a:rPr lang="en-US" dirty="1">
                <a:solidFill>
                  <a:schemeClr val="accent3"/>
                </a:solidFill>
              </a:rPr>
              <a:t>Chapter 2</a:t>
            </a:r>
            <a:r>
              <a:rPr lang="en-US" dirty="1"/>
              <a:t>	</a:t>
            </a:r>
          </a:p>
        </p:txBody>
      </p:sp>
      <p:sp>
        <p:nvSpPr>
          <p:cNvPr id="3" name="Content Placeholder 2"/>
          <p:cNvSpPr>
            <a:spLocks noGrp="1"/>
          </p:cNvSpPr>
          <p:nvPr>
            <p:ph idx="1"/>
          </p:nvPr>
        </p:nvSpPr>
        <p:spPr/>
        <p:txBody>
          <a:bodyPr>
            <a:normAutofit/>
          </a:bodyPr>
          <a:lstStyle/>
          <a:p>
            <a:r>
              <a:rPr lang="en-US" dirty="1"/>
              <a:t>CPTPP eliminates almost all tariffs on originating goods</a:t>
            </a:r>
          </a:p>
          <a:p>
            <a:pPr lvl="1"/>
            <a:r>
              <a:rPr lang="en-US" dirty="1"/>
              <a:t>Eliminates customs duties on most qualifying imports as of year one</a:t>
            </a:r>
          </a:p>
          <a:p>
            <a:pPr lvl="1"/>
            <a:r>
              <a:rPr lang="en-US" dirty="1"/>
              <a:t>Remaining tariffs will be phased out over a 12-year period</a:t>
            </a:r>
          </a:p>
          <a:p>
            <a:pPr>
              <a:lnSpc>
                <a:spcPct val="110000"/>
              </a:lnSpc>
            </a:pPr>
            <a:r>
              <a:rPr lang="en-US" dirty="1"/>
              <a:t>Once the agreement is fully implemented, Canada will have duty-free access to CPTPP countries for</a:t>
            </a:r>
          </a:p>
          <a:p>
            <a:pPr lvl="1"/>
            <a:r>
              <a:rPr lang="en-US" dirty="1"/>
              <a:t>94% of Canadian </a:t>
            </a:r>
            <a:r>
              <a:rPr lang="en-US" dirty="1">
                <a:hlinkClick r:id="rId3"/>
              </a:rPr>
              <a:t>agriculture and agri-food products</a:t>
            </a:r>
            <a:r>
              <a:rPr lang="en-US" dirty="1"/>
              <a:t> exports</a:t>
            </a:r>
          </a:p>
          <a:p>
            <a:pPr lvl="1"/>
            <a:r>
              <a:rPr lang="en-US" dirty="1"/>
              <a:t>99% of Canadian </a:t>
            </a:r>
            <a:r>
              <a:rPr lang="en-US" dirty="1">
                <a:hlinkClick r:id="rId4"/>
              </a:rPr>
              <a:t>industrial products</a:t>
            </a:r>
            <a:r>
              <a:rPr lang="en-US" dirty="1"/>
              <a:t> exports</a:t>
            </a:r>
          </a:p>
          <a:p>
            <a:pPr lvl="1"/>
            <a:r>
              <a:rPr lang="en-US" dirty="1"/>
              <a:t>100% of Canadian </a:t>
            </a:r>
            <a:r>
              <a:rPr lang="en-US" dirty="1">
                <a:hlinkClick r:id="rId5"/>
              </a:rPr>
              <a:t>fish and seafood products</a:t>
            </a:r>
            <a:r>
              <a:rPr lang="en-US" dirty="1"/>
              <a:t> exports</a:t>
            </a:r>
          </a:p>
          <a:p>
            <a:pPr lvl="1"/>
            <a:r>
              <a:rPr lang="en-US" dirty="1"/>
              <a:t>100% of Canadian </a:t>
            </a:r>
            <a:r>
              <a:rPr lang="en-US" dirty="1">
                <a:hlinkClick r:id="rId6"/>
              </a:rPr>
              <a:t>forest product</a:t>
            </a:r>
            <a:r>
              <a:rPr lang="en-US" dirty="1"/>
              <a:t> export</a:t>
            </a:r>
          </a:p>
          <a:p>
            <a:r>
              <a:rPr lang="en-US" dirty="1"/>
              <a:t>Canadian exporters estimate tariff savings of $428 million per year</a:t>
            </a:r>
          </a:p>
          <a:p>
            <a:pPr marL="0" indent="0">
              <a:buNone/>
            </a:pPr>
            <a:endParaRPr lang="en-US"/>
          </a:p>
          <a:p>
            <a:pPr marL="0" indent="0">
              <a:buNone/>
            </a:pPr>
            <a:r>
              <a:rPr lang="en-US" dirty="1"/>
              <a:t>Note: De Minimis set at 10%</a:t>
            </a:r>
          </a:p>
        </p:txBody>
      </p:sp>
    </p:spTree>
    <p:extLst>
      <p:ext uri="{BB962C8B-B14F-4D97-AF65-F5344CB8AC3E}">
        <p14:creationId xmlns:p14="http://schemas.microsoft.com/office/powerpoint/2010/main" val="2097554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1"/>
              <a:t>Transshipment – </a:t>
            </a:r>
            <a:r>
              <a:rPr lang="en-US" dirty="1">
                <a:solidFill>
                  <a:schemeClr val="accent3"/>
                </a:solidFill>
              </a:rPr>
              <a:t>Article 3.18</a:t>
            </a:r>
          </a:p>
        </p:txBody>
      </p:sp>
      <p:sp>
        <p:nvSpPr>
          <p:cNvPr id="3" name="Content Placeholder 2"/>
          <p:cNvSpPr>
            <a:spLocks noGrp="1"/>
          </p:cNvSpPr>
          <p:nvPr>
            <p:ph idx="1"/>
          </p:nvPr>
        </p:nvSpPr>
        <p:spPr/>
        <p:txBody>
          <a:bodyPr>
            <a:normAutofit/>
          </a:bodyPr>
          <a:lstStyle/>
          <a:p>
            <a:pPr>
              <a:buClr>
                <a:schemeClr val="accent1"/>
              </a:buClr>
            </a:pPr>
            <a:r>
              <a:rPr lang="en-US" dirty="1">
                <a:solidFill>
                  <a:schemeClr val="tx2"/>
                </a:solidFill>
              </a:rPr>
              <a:t>Transshipment is allowed for originating goods as long the goods meet the criteria outlined in Article 3.18 and Article 3.24 of Chapter 3</a:t>
            </a:r>
          </a:p>
          <a:p>
            <a:pPr marL="0" indent="0">
              <a:buClr>
                <a:schemeClr val="accent1"/>
              </a:buClr>
              <a:buNone/>
            </a:pPr>
            <a:endParaRPr lang="en-US">
              <a:solidFill>
                <a:schemeClr val="tx2"/>
              </a:solidFill>
            </a:endParaRPr>
          </a:p>
          <a:p>
            <a:pPr marL="0" indent="0">
              <a:buClr>
                <a:schemeClr val="accent1"/>
              </a:buClr>
              <a:buNone/>
            </a:pPr>
            <a:r>
              <a:rPr lang="en-US" dirty="1">
                <a:solidFill>
                  <a:schemeClr val="tx2"/>
                </a:solidFill>
              </a:rPr>
              <a:t>In summary:</a:t>
            </a:r>
          </a:p>
          <a:p>
            <a:pPr>
              <a:buClr>
                <a:schemeClr val="accent1"/>
              </a:buClr>
            </a:pPr>
            <a:r>
              <a:rPr lang="en-US" dirty="1">
                <a:solidFill>
                  <a:schemeClr val="tx2"/>
                </a:solidFill>
              </a:rPr>
              <a:t>Goods must remain under customs control while outside the territories of the parties</a:t>
            </a:r>
          </a:p>
          <a:p>
            <a:pPr>
              <a:buClr>
                <a:schemeClr val="accent1"/>
              </a:buClr>
            </a:pPr>
            <a:r>
              <a:rPr lang="en-US" dirty="1">
                <a:solidFill>
                  <a:schemeClr val="tx2"/>
                </a:solidFill>
              </a:rPr>
              <a:t>They must not undergo any further production or any other operation other than unloading; reloading; separation from a bulk shipment; storing; labelling or marking</a:t>
            </a:r>
          </a:p>
          <a:p>
            <a:pPr>
              <a:buClr>
                <a:schemeClr val="accent1"/>
              </a:buClr>
            </a:pPr>
            <a:r>
              <a:rPr lang="en-US" dirty="1">
                <a:solidFill>
                  <a:schemeClr val="tx2"/>
                </a:solidFill>
              </a:rPr>
              <a:t>All the carrier documents including the customs documents must be available to the importing country</a:t>
            </a:r>
          </a:p>
          <a:p>
            <a:pPr marL="0" indent="0">
              <a:buNone/>
            </a:pPr>
            <a:endParaRPr lang="en-US"/>
          </a:p>
        </p:txBody>
      </p:sp>
    </p:spTree>
    <p:extLst>
      <p:ext uri="{BB962C8B-B14F-4D97-AF65-F5344CB8AC3E}">
        <p14:creationId xmlns:p14="http://schemas.microsoft.com/office/powerpoint/2010/main" val="37987906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7620000" cy="457200"/>
          </a:xfrm>
        </p:spPr>
        <p:txBody>
          <a:bodyPr>
            <a:normAutofit fontScale="90000"/>
          </a:bodyPr>
          <a:lstStyle/>
          <a:p>
            <a:r>
              <a:rPr lang="en-US" sz="2900" dirty="1"/>
              <a:t>Certification of Origin – </a:t>
            </a:r>
            <a:r>
              <a:rPr lang="en-US" sz="2900" dirty="1">
                <a:solidFill>
                  <a:schemeClr val="accent3"/>
                </a:solidFill>
              </a:rPr>
              <a:t>Article 3.2 </a:t>
            </a:r>
            <a:br>
              <a:rPr lang="en-US" sz="2900" dirty="1"/>
            </a:br>
            <a:br>
              <a:rPr lang="en-US" dirty="1"/>
            </a:br>
            <a:endParaRPr lang="en-US" sz="2000" b="0"/>
          </a:p>
        </p:txBody>
      </p:sp>
      <p:sp>
        <p:nvSpPr>
          <p:cNvPr id="3" name="Content Placeholder 2"/>
          <p:cNvSpPr>
            <a:spLocks noGrp="1"/>
          </p:cNvSpPr>
          <p:nvPr>
            <p:ph idx="1"/>
          </p:nvPr>
        </p:nvSpPr>
        <p:spPr>
          <a:xfrm>
            <a:off x="762000" y="1295400"/>
            <a:ext cx="7848600" cy="5105400"/>
          </a:xfrm>
        </p:spPr>
        <p:txBody>
          <a:bodyPr>
            <a:normAutofit lnSpcReduction="10000"/>
          </a:bodyPr>
          <a:lstStyle/>
          <a:p>
            <a:pPr marL="0" indent="0">
              <a:buNone/>
            </a:pPr>
            <a:r>
              <a:rPr lang="en-US" sz="2100" b="1" dirty="1"/>
              <a:t>Minimum Data Requirements – Annex 3B</a:t>
            </a:r>
          </a:p>
          <a:p>
            <a:pPr marL="0" indent="0">
              <a:buNone/>
            </a:pPr>
            <a:r>
              <a:rPr lang="en-US" b="1" dirty="1"/>
              <a:t>1. Importer, Exporter or Producer Certification of Origin</a:t>
            </a:r>
            <a:endParaRPr lang="en-US"/>
          </a:p>
          <a:p>
            <a:pPr marL="0" indent="0">
              <a:buNone/>
            </a:pPr>
            <a:r>
              <a:rPr lang="en-US" b="1" dirty="1"/>
              <a:t>2. Certifier</a:t>
            </a:r>
            <a:endParaRPr lang="en-US"/>
          </a:p>
          <a:p>
            <a:pPr marL="0" indent="0">
              <a:buNone/>
            </a:pPr>
            <a:r>
              <a:rPr lang="en-US" dirty="1"/>
              <a:t>Provide the certifier’s name, address, telephone number and e-mail address.</a:t>
            </a:r>
          </a:p>
          <a:p>
            <a:pPr marL="0" indent="0">
              <a:buNone/>
            </a:pPr>
            <a:r>
              <a:rPr lang="en-US" b="1" dirty="1"/>
              <a:t>3. Exporter</a:t>
            </a:r>
            <a:endParaRPr lang="en-US"/>
          </a:p>
          <a:p>
            <a:pPr marL="0" indent="0">
              <a:buNone/>
            </a:pPr>
            <a:r>
              <a:rPr lang="en-US" b="1" dirty="1"/>
              <a:t>4. Producer</a:t>
            </a:r>
            <a:endParaRPr lang="en-US"/>
          </a:p>
          <a:p>
            <a:pPr marL="0" indent="0">
              <a:buNone/>
            </a:pPr>
            <a:r>
              <a:rPr lang="en-US" b="1" dirty="1"/>
              <a:t>5. Importer</a:t>
            </a:r>
            <a:endParaRPr lang="en-US"/>
          </a:p>
          <a:p>
            <a:pPr marL="0" indent="0">
              <a:buNone/>
            </a:pPr>
            <a:r>
              <a:rPr lang="en-US" b="1" dirty="1"/>
              <a:t>6. Description and HS Tariff Classification (6-digit level) of the Good</a:t>
            </a:r>
            <a:endParaRPr lang="en-US"/>
          </a:p>
          <a:p>
            <a:pPr marL="0" indent="0">
              <a:buNone/>
            </a:pPr>
            <a:r>
              <a:rPr lang="en-US" b="1" dirty="1"/>
              <a:t>7. Origin Criterion </a:t>
            </a:r>
            <a:r>
              <a:rPr lang="en-US" dirty="1"/>
              <a:t>(specify Rule of Origin)</a:t>
            </a:r>
          </a:p>
          <a:p>
            <a:pPr marL="0" indent="0">
              <a:buNone/>
            </a:pPr>
            <a:r>
              <a:rPr lang="en-US" b="1" dirty="1"/>
              <a:t>8. Blanket Period </a:t>
            </a:r>
            <a:r>
              <a:rPr lang="en-US" dirty="1"/>
              <a:t>(up to 12 months)</a:t>
            </a:r>
          </a:p>
          <a:p>
            <a:pPr marL="0" indent="0">
              <a:buNone/>
            </a:pPr>
            <a:r>
              <a:rPr lang="en-US" b="1" dirty="1"/>
              <a:t>9. Authorized Signature and Date</a:t>
            </a:r>
            <a:endParaRPr lang="en-US"/>
          </a:p>
          <a:p>
            <a:pPr marL="0" indent="0">
              <a:buNone/>
            </a:pPr>
            <a:r>
              <a:rPr lang="en-US" i="1" dirty="1"/>
              <a:t>I certify that the goods described in this document qualify as originating and the information contained in this document is true and accurate. I assume responsibility for proving such representations and agree to maintain and present upon request or to make available during a verification visit, documentation necessary to support this certification.</a:t>
            </a:r>
          </a:p>
          <a:p>
            <a:pPr marL="0" indent="0">
              <a:buNone/>
            </a:pPr>
            <a:endParaRPr lang="en-US"/>
          </a:p>
        </p:txBody>
      </p:sp>
    </p:spTree>
    <p:extLst>
      <p:ext uri="{BB962C8B-B14F-4D97-AF65-F5344CB8AC3E}">
        <p14:creationId xmlns:p14="http://schemas.microsoft.com/office/powerpoint/2010/main" val="1731194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p:txBody>
          <a:bodyPr/>
          <a:lstStyle/>
          <a:p>
            <a:r>
              <a:rPr lang="en-US" dirty="1" smtClean="0"/>
              <a:t>DUMPING AND COUNTERVAILING DUTIES</a:t>
            </a:r>
            <a:endParaRPr lang="en-US"/>
          </a:p>
        </p:txBody>
      </p:sp>
      <p:sp>
        <p:nvSpPr>
          <p:cNvPr id="2" name="Slide Number Placeholder 1"/>
          <p:cNvSpPr>
            <a:spLocks noGrp="1"/>
          </p:cNvSpPr>
          <p:nvPr>
            <p:ph type="sldNum" sz="quarter" idx="18"/>
          </p:nvPr>
        </p:nvSpPr>
        <p:spPr/>
        <p:txBody>
          <a:bodyPr/>
          <a:lstStyle/>
          <a:p>
            <a:fld id="{8E22A6E6-357A-204A-8141-87424A8157F6}" type="slidenum">
              <a:rPr lang="en-US" smtClean="0"/>
              <a:t>6</a:t>
            </a:fld>
            <a:endParaRPr lang="en-US"/>
          </a:p>
        </p:txBody>
      </p:sp>
    </p:spTree>
    <p:extLst>
      <p:ext uri="{BB962C8B-B14F-4D97-AF65-F5344CB8AC3E}">
        <p14:creationId xmlns:p14="http://schemas.microsoft.com/office/powerpoint/2010/main" val="24775532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70A2E54-B394-4582-8092-5D95FC3167A6}"/>
              </a:ext>
            </a:extLst>
          </p:cNvPr>
          <p:cNvPicPr>
            <a:picLocks noGrp="1" noChangeAspect="1"/>
          </p:cNvPicPr>
          <p:nvPr>
            <p:ph type="pic" sz="quarter" idx="13"/>
          </p:nvPr>
        </p:nvPicPr>
        <p:blipFill>
          <a:blip r:embed="rId3"/>
          <a:srcRect l="20779" r="40259"/>
          <a:stretch>
            <a:fillRect/>
          </a:stretch>
        </p:blipFill>
        <p:spPr>
          <a:xfrm>
            <a:off x="6096000" y="0"/>
            <a:ext cx="3048000" cy="6705600"/>
          </a:xfrm>
        </p:spPr>
      </p:pic>
      <p:sp>
        <p:nvSpPr>
          <p:cNvPr id="2" name="Title 1"/>
          <p:cNvSpPr>
            <a:spLocks noGrp="1"/>
          </p:cNvSpPr>
          <p:nvPr>
            <p:ph type="title"/>
          </p:nvPr>
        </p:nvSpPr>
        <p:spPr/>
        <p:txBody>
          <a:bodyPr/>
          <a:lstStyle/>
          <a:p>
            <a:r>
              <a:rPr lang="en-US" dirty="1"/>
              <a:t>Additional FTAs</a:t>
            </a:r>
          </a:p>
        </p:txBody>
      </p:sp>
      <p:sp>
        <p:nvSpPr>
          <p:cNvPr id="3" name="Content Placeholder 2"/>
          <p:cNvSpPr>
            <a:spLocks noGrp="1"/>
          </p:cNvSpPr>
          <p:nvPr>
            <p:ph idx="1"/>
          </p:nvPr>
        </p:nvSpPr>
        <p:spPr>
          <a:xfrm>
            <a:off x="762000" y="1371600"/>
            <a:ext cx="4572000" cy="4419600"/>
          </a:xfrm>
        </p:spPr>
        <p:txBody>
          <a:bodyPr>
            <a:normAutofit lnSpcReduction="10000"/>
          </a:bodyPr>
          <a:lstStyle/>
          <a:p>
            <a:r>
              <a:rPr lang="en-US" dirty="1"/>
              <a:t>In force</a:t>
            </a:r>
          </a:p>
          <a:p>
            <a:pPr lvl="1"/>
            <a:r>
              <a:rPr lang="en-US" dirty="1"/>
              <a:t>Israel - CIFTA (1997)</a:t>
            </a:r>
          </a:p>
          <a:p>
            <a:pPr lvl="1"/>
            <a:r>
              <a:rPr lang="en-US" dirty="1"/>
              <a:t>Chile - CCFTA (1997)</a:t>
            </a:r>
          </a:p>
          <a:p>
            <a:pPr lvl="1"/>
            <a:r>
              <a:rPr lang="en-US" dirty="1"/>
              <a:t>Costa Rica - CCRFTA (2002)</a:t>
            </a:r>
          </a:p>
          <a:p>
            <a:pPr lvl="1"/>
            <a:r>
              <a:rPr lang="en-US" dirty="1"/>
              <a:t>Canada-Europe - EFTA - Iceland, Liechtenstein, Norway and Switzerland (2009)</a:t>
            </a:r>
          </a:p>
          <a:p>
            <a:pPr lvl="1"/>
            <a:r>
              <a:rPr lang="en-US" dirty="1"/>
              <a:t>Peru - CPFTA (2009)</a:t>
            </a:r>
          </a:p>
          <a:p>
            <a:pPr lvl="1"/>
            <a:r>
              <a:rPr lang="en-US" dirty="1"/>
              <a:t>Colombia - CCOFTA (2011)</a:t>
            </a:r>
          </a:p>
          <a:p>
            <a:pPr lvl="1"/>
            <a:r>
              <a:rPr lang="en-US" dirty="1"/>
              <a:t>Jordan - CJFTA (2012)</a:t>
            </a:r>
          </a:p>
          <a:p>
            <a:pPr lvl="1"/>
            <a:r>
              <a:rPr lang="en-US" dirty="1"/>
              <a:t>Panama - CPAFTA (2013)</a:t>
            </a:r>
          </a:p>
          <a:p>
            <a:pPr lvl="1"/>
            <a:r>
              <a:rPr lang="en-US" dirty="1"/>
              <a:t>Honduras - CHFTA (2014)</a:t>
            </a:r>
          </a:p>
          <a:p>
            <a:pPr lvl="1"/>
            <a:r>
              <a:rPr lang="en-US" dirty="1"/>
              <a:t>Korea - CKFTA (2015)</a:t>
            </a:r>
          </a:p>
          <a:p>
            <a:pPr lvl="1"/>
            <a:r>
              <a:rPr lang="en-US" dirty="1"/>
              <a:t>Ukraine - CUFTA (2017)</a:t>
            </a:r>
          </a:p>
        </p:txBody>
      </p:sp>
      <p:cxnSp>
        <p:nvCxnSpPr>
          <p:cNvPr id="20" name="Straight Arrow Connector 19"/>
          <p:cNvCxnSpPr/>
          <p:nvPr/>
        </p:nvCxnSpPr>
        <p:spPr>
          <a:xfrm>
            <a:off x="-533400" y="1371600"/>
            <a:ext cx="533400" cy="0"/>
          </a:xfrm>
          <a:prstGeom prst="straightConnector1"/>
          <a:ln w="12700" cap="flat" cmpd="sng" algn="ctr">
            <a:solidFill>
              <a:schemeClr val="tx1"/>
            </a:solidFill>
            <a:prstDash val="solid"/>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829457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Non-FTA Preferential Tariff Treatments</a:t>
            </a:r>
          </a:p>
        </p:txBody>
      </p:sp>
      <p:sp>
        <p:nvSpPr>
          <p:cNvPr id="3" name="Content Placeholder 2"/>
          <p:cNvSpPr>
            <a:spLocks noGrp="1"/>
          </p:cNvSpPr>
          <p:nvPr>
            <p:ph idx="1"/>
          </p:nvPr>
        </p:nvSpPr>
        <p:spPr/>
        <p:txBody>
          <a:bodyPr/>
          <a:lstStyle/>
          <a:p>
            <a:r>
              <a:rPr lang="en-US" dirty="1"/>
              <a:t>Australia Tariff - AUT</a:t>
            </a:r>
          </a:p>
          <a:p>
            <a:r>
              <a:rPr lang="en-US" dirty="1"/>
              <a:t>Commonwealth Caribbean Countries Tariff – CCCT</a:t>
            </a:r>
          </a:p>
          <a:p>
            <a:r>
              <a:rPr lang="en-US" dirty="1"/>
              <a:t>General Preferential Tariff - GPT</a:t>
            </a:r>
          </a:p>
          <a:p>
            <a:r>
              <a:rPr lang="en-US" dirty="1"/>
              <a:t>Least Developed Country Tariff – LDCT</a:t>
            </a:r>
          </a:p>
          <a:p>
            <a:r>
              <a:rPr lang="en-US" dirty="1"/>
              <a:t>New Zealand Tariff - NZT</a:t>
            </a:r>
          </a:p>
          <a:p>
            <a:endParaRPr lang="en-US"/>
          </a:p>
          <a:p>
            <a:pPr lvl="1"/>
            <a:r>
              <a:rPr lang="en-US" dirty="1"/>
              <a:t>Preferential tariff treatments</a:t>
            </a:r>
          </a:p>
          <a:p>
            <a:pPr lvl="1"/>
            <a:r>
              <a:rPr lang="en-US" dirty="1"/>
              <a:t>Simplified rules of origin</a:t>
            </a:r>
          </a:p>
          <a:p>
            <a:pPr lvl="1"/>
            <a:r>
              <a:rPr lang="en-US" dirty="1"/>
              <a:t>Direct ship clauses</a:t>
            </a:r>
          </a:p>
          <a:p>
            <a:pPr lvl="1"/>
            <a:r>
              <a:rPr lang="en-US" dirty="1"/>
              <a:t>No formal agreements signed between countries</a:t>
            </a:r>
          </a:p>
        </p:txBody>
      </p:sp>
    </p:spTree>
    <p:extLst>
      <p:ext uri="{BB962C8B-B14F-4D97-AF65-F5344CB8AC3E}">
        <p14:creationId xmlns:p14="http://schemas.microsoft.com/office/powerpoint/2010/main" val="27159009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China-U.S. Trade Dispute – Where does Canada fit in?</a:t>
            </a:r>
          </a:p>
        </p:txBody>
      </p:sp>
      <p:sp>
        <p:nvSpPr>
          <p:cNvPr id="3" name="Content Placeholder 2"/>
          <p:cNvSpPr>
            <a:spLocks noGrp="1"/>
          </p:cNvSpPr>
          <p:nvPr>
            <p:ph idx="1"/>
          </p:nvPr>
        </p:nvSpPr>
        <p:spPr/>
        <p:txBody>
          <a:bodyPr/>
          <a:lstStyle/>
          <a:p>
            <a:r>
              <a:rPr lang="en-US" dirty="1"/>
              <a:t>301 duties by country of origin and not export</a:t>
            </a:r>
          </a:p>
          <a:p>
            <a:r>
              <a:rPr lang="en-US" dirty="1"/>
              <a:t>Essential transformation required to change origin</a:t>
            </a:r>
          </a:p>
          <a:p>
            <a:pPr lvl="1"/>
            <a:r>
              <a:rPr lang="en-US" dirty="1"/>
              <a:t>Repacking, dilution, labeling etc. does not change origin</a:t>
            </a:r>
          </a:p>
          <a:p>
            <a:pPr lvl="1"/>
            <a:r>
              <a:rPr lang="en-US" dirty="1"/>
              <a:t>Change in origin does not require NAFTA qualification</a:t>
            </a:r>
          </a:p>
          <a:p>
            <a:pPr lvl="1"/>
            <a:r>
              <a:rPr lang="en-US" dirty="1"/>
              <a:t>Origin determination country of origin specific</a:t>
            </a:r>
          </a:p>
          <a:p>
            <a:r>
              <a:rPr lang="en-US" dirty="1"/>
              <a:t>Direct ship to Canada</a:t>
            </a:r>
          </a:p>
          <a:p>
            <a:pPr lvl="1"/>
            <a:r>
              <a:rPr lang="en-US" dirty="1"/>
              <a:t>Deconsolidate in a bonded warehouse</a:t>
            </a:r>
          </a:p>
          <a:p>
            <a:pPr lvl="1"/>
            <a:r>
              <a:rPr lang="en-US" dirty="1"/>
              <a:t>eCommerce solutions for B2C shipments</a:t>
            </a:r>
          </a:p>
          <a:p>
            <a:r>
              <a:rPr lang="en-US" dirty="1"/>
              <a:t>Merge Asian shipments to Canada</a:t>
            </a:r>
          </a:p>
          <a:p>
            <a:pPr lvl="1"/>
            <a:r>
              <a:rPr lang="en-US" dirty="1"/>
              <a:t>Co-packing Asian shipments</a:t>
            </a:r>
          </a:p>
          <a:p>
            <a:pPr lvl="1"/>
            <a:r>
              <a:rPr lang="en-US" dirty="1"/>
              <a:t>Remember CPTPP direct ship rules</a:t>
            </a:r>
          </a:p>
        </p:txBody>
      </p:sp>
    </p:spTree>
    <p:extLst>
      <p:ext uri="{BB962C8B-B14F-4D97-AF65-F5344CB8AC3E}">
        <p14:creationId xmlns:p14="http://schemas.microsoft.com/office/powerpoint/2010/main" val="519765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p:txBody>
          <a:bodyPr/>
          <a:lstStyle/>
          <a:p>
            <a:r>
              <a:rPr lang="en-US" dirty="1" smtClean="0"/>
              <a:t>TAXES AND “DOING BUSINESS IN CANADA”</a:t>
            </a:r>
          </a:p>
          <a:p>
            <a:endParaRPr lang="en-US"/>
          </a:p>
        </p:txBody>
      </p:sp>
      <p:sp>
        <p:nvSpPr>
          <p:cNvPr id="2" name="Slide Number Placeholder 1"/>
          <p:cNvSpPr>
            <a:spLocks noGrp="1"/>
          </p:cNvSpPr>
          <p:nvPr>
            <p:ph type="sldNum" sz="quarter" idx="18"/>
          </p:nvPr>
        </p:nvSpPr>
        <p:spPr/>
        <p:txBody>
          <a:bodyPr/>
          <a:lstStyle/>
          <a:p>
            <a:fld id="{8E22A6E6-357A-204A-8141-87424A8157F6}" type="slidenum">
              <a:rPr lang="en-US" smtClean="0"/>
              <a:t>63</a:t>
            </a:fld>
            <a:endParaRPr lang="en-US"/>
          </a:p>
        </p:txBody>
      </p:sp>
    </p:spTree>
    <p:extLst>
      <p:ext uri="{BB962C8B-B14F-4D97-AF65-F5344CB8AC3E}">
        <p14:creationId xmlns:p14="http://schemas.microsoft.com/office/powerpoint/2010/main" val="8588652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p:txBody>
          <a:bodyPr/>
          <a:lstStyle/>
          <a:p>
            <a:r>
              <a:rPr lang="en-US" dirty="1" smtClean="0"/>
              <a:t>CUSTOMS ISSUES</a:t>
            </a:r>
            <a:endParaRPr lang="en-US"/>
          </a:p>
        </p:txBody>
      </p:sp>
      <p:sp>
        <p:nvSpPr>
          <p:cNvPr id="2" name="Slide Number Placeholder 1"/>
          <p:cNvSpPr>
            <a:spLocks noGrp="1"/>
          </p:cNvSpPr>
          <p:nvPr>
            <p:ph type="sldNum" sz="quarter" idx="18"/>
          </p:nvPr>
        </p:nvSpPr>
        <p:spPr/>
        <p:txBody>
          <a:bodyPr/>
          <a:lstStyle/>
          <a:p>
            <a:fld id="{8E22A6E6-357A-204A-8141-87424A8157F6}" type="slidenum">
              <a:rPr lang="en-US" smtClean="0"/>
              <a:t>64</a:t>
            </a:fld>
            <a:endParaRPr lang="en-US"/>
          </a:p>
        </p:txBody>
      </p:sp>
    </p:spTree>
    <p:extLst>
      <p:ext uri="{BB962C8B-B14F-4D97-AF65-F5344CB8AC3E}">
        <p14:creationId xmlns:p14="http://schemas.microsoft.com/office/powerpoint/2010/main" val="13947529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Customs - Value for Duty</a:t>
            </a:r>
            <a:endParaRPr lang="en-US"/>
          </a:p>
        </p:txBody>
      </p:sp>
      <p:sp>
        <p:nvSpPr>
          <p:cNvPr id="7" name="Content Placeholder 3"/>
          <p:cNvSpPr>
            <a:spLocks noGrp="1"/>
          </p:cNvSpPr>
          <p:nvPr>
            <p:ph sz="half" idx="1"/>
          </p:nvPr>
        </p:nvSpPr>
        <p:spPr/>
        <p:txBody>
          <a:bodyPr>
            <a:normAutofit/>
          </a:bodyPr>
          <a:lstStyle/>
          <a:p>
            <a:r>
              <a:rPr lang="en-US" dirty="1" smtClean="0"/>
              <a:t>Value for duty must be declared on all goods imported to Canada in accordance with the valuation provisions of the </a:t>
            </a:r>
            <a:r>
              <a:rPr lang="en-US" i="1" dirty="1" smtClean="0"/>
              <a:t>Customs Act</a:t>
            </a:r>
            <a:endParaRPr lang="en-US" smtClean="0"/>
          </a:p>
          <a:p>
            <a:r>
              <a:rPr lang="en-US" dirty="1" smtClean="0"/>
              <a:t>Value for duty is the base figure on which duty you may owe on goods is calculated</a:t>
            </a:r>
          </a:p>
          <a:p>
            <a:r>
              <a:rPr lang="en-US" dirty="1" smtClean="0"/>
              <a:t>Even if duty not owed, value for duty of goods must be established for proper taxes to be calculated.</a:t>
            </a:r>
          </a:p>
          <a:p>
            <a:r>
              <a:rPr lang="en-US" dirty="1" smtClean="0"/>
              <a:t>Value for duty must be established by using one of six methods in sections 48 to 53 of Act, but transaction value method must be used when possible.</a:t>
            </a: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31357007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Customs - Transaction Value Method</a:t>
            </a:r>
            <a:endParaRPr lang="en-US"/>
          </a:p>
        </p:txBody>
      </p:sp>
      <p:sp>
        <p:nvSpPr>
          <p:cNvPr id="7" name="Content Placeholder 3"/>
          <p:cNvSpPr>
            <a:spLocks noGrp="1"/>
          </p:cNvSpPr>
          <p:nvPr>
            <p:ph sz="half" idx="1"/>
          </p:nvPr>
        </p:nvSpPr>
        <p:spPr/>
        <p:txBody>
          <a:bodyPr>
            <a:normAutofit/>
          </a:bodyPr>
          <a:lstStyle/>
          <a:p>
            <a:r>
              <a:rPr lang="en-US" dirty="1" smtClean="0"/>
              <a:t>Primary method of valuation – used when goods are sold for export to Canada to a purchaser in Canada.</a:t>
            </a:r>
          </a:p>
          <a:p>
            <a:r>
              <a:rPr lang="en-US" dirty="1" smtClean="0"/>
              <a:t>Value for duty based on price paid or payable for imported goods with certain adjustments.</a:t>
            </a:r>
          </a:p>
          <a:p>
            <a:r>
              <a:rPr lang="en-US" dirty="1" smtClean="0"/>
              <a:t>Following </a:t>
            </a:r>
            <a:r>
              <a:rPr lang="en-US" dirty="1"/>
              <a:t>questions must be asked to determine whether importation can be valued under this method:</a:t>
            </a:r>
          </a:p>
          <a:p>
            <a:pPr lvl="1"/>
            <a:r>
              <a:rPr lang="en-US" dirty="1"/>
              <a:t>Were the goods “sold for export” to Canada?</a:t>
            </a:r>
          </a:p>
          <a:p>
            <a:pPr lvl="1"/>
            <a:r>
              <a:rPr lang="en-US" dirty="1" smtClean="0"/>
              <a:t>Were </a:t>
            </a:r>
            <a:r>
              <a:rPr lang="en-US" dirty="1"/>
              <a:t>the goods “sold to a purchaser” in Canada?</a:t>
            </a:r>
          </a:p>
          <a:p>
            <a:pPr lvl="1"/>
            <a:r>
              <a:rPr lang="en-US" dirty="1" smtClean="0"/>
              <a:t>Can </a:t>
            </a:r>
            <a:r>
              <a:rPr lang="en-US" dirty="1"/>
              <a:t>the “price paid or payable” be determined?</a:t>
            </a:r>
          </a:p>
          <a:p>
            <a:pPr lvl="1"/>
            <a:r>
              <a:rPr lang="en-US" dirty="1" smtClean="0"/>
              <a:t>If </a:t>
            </a:r>
            <a:r>
              <a:rPr lang="en-US" dirty="1"/>
              <a:t>the purchaser and vendor are related, can you demonstrate the relationship did not influence the price paid for the goods?</a:t>
            </a:r>
          </a:p>
          <a:p>
            <a:endParaRPr lang="en-US" smtClean="0"/>
          </a:p>
          <a:p>
            <a:endParaRPr lang="en-US"/>
          </a:p>
          <a:p>
            <a:pPr marL="0"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31634360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Customs - Purchaser in Canada</a:t>
            </a:r>
            <a:endParaRPr lang="en-US"/>
          </a:p>
        </p:txBody>
      </p:sp>
      <p:sp>
        <p:nvSpPr>
          <p:cNvPr id="7" name="Content Placeholder 3"/>
          <p:cNvSpPr>
            <a:spLocks noGrp="1"/>
          </p:cNvSpPr>
          <p:nvPr>
            <p:ph sz="half" idx="1"/>
          </p:nvPr>
        </p:nvSpPr>
        <p:spPr/>
        <p:txBody>
          <a:bodyPr>
            <a:normAutofit/>
          </a:bodyPr>
          <a:lstStyle/>
          <a:p>
            <a:r>
              <a:rPr lang="en-US" dirty="1" smtClean="0"/>
              <a:t>A purchaser will qualify as a purchaser in Canada either as:</a:t>
            </a:r>
          </a:p>
          <a:p>
            <a:pPr lvl="1"/>
            <a:r>
              <a:rPr lang="en-US" dirty="1" smtClean="0"/>
              <a:t>Resident individual or business</a:t>
            </a:r>
          </a:p>
          <a:p>
            <a:pPr lvl="2"/>
            <a:r>
              <a:rPr lang="en-US" dirty="1" smtClean="0"/>
              <a:t>For individuals this is a question of fact</a:t>
            </a:r>
          </a:p>
          <a:p>
            <a:pPr lvl="2"/>
            <a:r>
              <a:rPr lang="en-US" dirty="1" smtClean="0"/>
              <a:t>For businesses they must be “carrying on business in Canada” and “management and control of business has to be in Canada”</a:t>
            </a:r>
          </a:p>
          <a:p>
            <a:pPr lvl="1"/>
            <a:r>
              <a:rPr lang="en-US" dirty="1" smtClean="0"/>
              <a:t>A permanent establishment in Canada</a:t>
            </a:r>
          </a:p>
          <a:p>
            <a:pPr lvl="2"/>
            <a:r>
              <a:rPr lang="en-US" dirty="1" smtClean="0"/>
              <a:t>Most cases related to foreign parent who establishes a subsidiary in Canada but whose operations are not wholly managed in Canada</a:t>
            </a:r>
          </a:p>
          <a:p>
            <a:pPr lvl="2"/>
            <a:r>
              <a:rPr lang="en-US" dirty="1" smtClean="0"/>
              <a:t>Section 2 of the </a:t>
            </a:r>
            <a:r>
              <a:rPr lang="en-US" i="1" dirty="1" smtClean="0"/>
              <a:t>Value for Duty Regulations</a:t>
            </a:r>
            <a:r>
              <a:rPr lang="en-US" dirty="1" smtClean="0"/>
              <a:t> defines this as a “fixed place of business”</a:t>
            </a:r>
          </a:p>
          <a:p>
            <a:pPr lvl="2"/>
            <a:r>
              <a:rPr lang="en-US" dirty="1" smtClean="0"/>
              <a:t>Fixed place of business must be a) a place of business in Canada, b) a fixed business, and c) the business of the purchaser in Canada must be carried on through the fixed place of business</a:t>
            </a:r>
          </a:p>
          <a:p>
            <a:pPr lvl="1"/>
            <a:r>
              <a:rPr lang="en-US" dirty="1" smtClean="0"/>
              <a:t>Neither a resident nor a non-resident having a permanent resident</a:t>
            </a:r>
            <a:endParaRPr lang="en-US"/>
          </a:p>
          <a:p>
            <a:endParaRPr lang="en-US" smtClean="0"/>
          </a:p>
          <a:p>
            <a:endParaRPr lang="en-US"/>
          </a:p>
          <a:p>
            <a:pPr marL="0"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20778058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Customs - Transfer Pricing</a:t>
            </a:r>
            <a:endParaRPr lang="en-US"/>
          </a:p>
        </p:txBody>
      </p:sp>
      <p:sp>
        <p:nvSpPr>
          <p:cNvPr id="7" name="Content Placeholder 3"/>
          <p:cNvSpPr>
            <a:spLocks noGrp="1"/>
          </p:cNvSpPr>
          <p:nvPr>
            <p:ph sz="half" idx="1"/>
          </p:nvPr>
        </p:nvSpPr>
        <p:spPr/>
        <p:txBody>
          <a:bodyPr>
            <a:normAutofit/>
          </a:bodyPr>
          <a:lstStyle/>
          <a:p>
            <a:r>
              <a:rPr lang="en-US" dirty="1" smtClean="0"/>
              <a:t>Transfers of goods or services between Canadian corporations and non-arm’s length non-residents must be effect at an arm’s length price and terms and conditions.</a:t>
            </a:r>
          </a:p>
          <a:p>
            <a:r>
              <a:rPr lang="en-US" dirty="1" smtClean="0"/>
              <a:t>Otherwise, Canadian tax authorities may enact adverse tax consequences for the Canadian corporation and non-resident.</a:t>
            </a:r>
          </a:p>
          <a:p>
            <a:endParaRPr lang="en-US" smtClean="0"/>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5709700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Customs – Adjustments and Subsequent Proceeds</a:t>
            </a:r>
            <a:endParaRPr lang="en-US"/>
          </a:p>
        </p:txBody>
      </p:sp>
      <p:sp>
        <p:nvSpPr>
          <p:cNvPr id="7" name="Content Placeholder 3"/>
          <p:cNvSpPr>
            <a:spLocks noGrp="1"/>
          </p:cNvSpPr>
          <p:nvPr>
            <p:ph sz="half" idx="1"/>
          </p:nvPr>
        </p:nvSpPr>
        <p:spPr/>
        <p:txBody>
          <a:bodyPr>
            <a:normAutofit/>
          </a:bodyPr>
          <a:lstStyle/>
          <a:p>
            <a:r>
              <a:rPr lang="en-US" dirty="1" smtClean="0"/>
              <a:t>Transfer Price Adjustments may be necessary and declared for a price to remain uninfluenced. Corrections may lead to more duties or a refund.</a:t>
            </a:r>
          </a:p>
          <a:p>
            <a:r>
              <a:rPr lang="en-US" dirty="1" smtClean="0"/>
              <a:t>Subsequent proceeds refers to the value of any part of the proceeds of any subsequent resale, disposal or use of the goods by the purchaser</a:t>
            </a:r>
          </a:p>
          <a:p>
            <a:r>
              <a:rPr lang="en-US" dirty="1" smtClean="0"/>
              <a:t>Subsequent proceeds must be added to the price paid or payable and form part of the transaction value of the goods</a:t>
            </a: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4294859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AD/CVD - Canada’s Trade Measures</a:t>
            </a:r>
            <a:endParaRPr lang="en-US"/>
          </a:p>
        </p:txBody>
      </p:sp>
      <p:sp>
        <p:nvSpPr>
          <p:cNvPr id="9" name="Content Placeholder 8"/>
          <p:cNvSpPr>
            <a:spLocks noGrp="1"/>
          </p:cNvSpPr>
          <p:nvPr>
            <p:ph sz="half" idx="1"/>
          </p:nvPr>
        </p:nvSpPr>
        <p:spPr/>
        <p:txBody>
          <a:bodyPr/>
          <a:lstStyle/>
          <a:p>
            <a:r>
              <a:rPr lang="en-US" dirty="1" smtClean="0"/>
              <a:t>Goods imported into Canada generally only subject to customs duty and GST/HST</a:t>
            </a:r>
          </a:p>
          <a:p>
            <a:r>
              <a:rPr lang="en-US" dirty="1" smtClean="0"/>
              <a:t>Certain imported goods may face additional duties for anti-dumping and subsidy reasons</a:t>
            </a:r>
          </a:p>
          <a:p>
            <a:r>
              <a:rPr lang="en-US" dirty="1" smtClean="0"/>
              <a:t>Duties may be imposed if found to cause injury or retardation to a Canadian domestic industry</a:t>
            </a:r>
          </a:p>
          <a:p>
            <a:r>
              <a:rPr lang="en-US" dirty="1" smtClean="0"/>
              <a:t>Issues addressed in Canada by the CBSA who administered SIMA and SIMR</a:t>
            </a:r>
          </a:p>
          <a:p>
            <a:endParaRPr lang="en-US"/>
          </a:p>
        </p:txBody>
      </p:sp>
      <p:sp>
        <p:nvSpPr>
          <p:cNvPr id="5" name="Slide Number Placeholder 4"/>
          <p:cNvSpPr>
            <a:spLocks noGrp="1"/>
          </p:cNvSpPr>
          <p:nvPr>
            <p:ph type="sldNum" sz="quarter" idx="18"/>
          </p:nvPr>
        </p:nvSpPr>
        <p:spPr/>
        <p:txBody>
          <a:bodyPr/>
          <a:lstStyle/>
          <a:p>
            <a:fld id="{8E22A6E6-357A-204A-8141-87424A8157F6}" type="slidenum">
              <a:rPr lang="en-US" smtClean="0"/>
              <a:t>7</a:t>
            </a:fld>
            <a:endParaRPr lang="en-US"/>
          </a:p>
        </p:txBody>
      </p:sp>
    </p:spTree>
    <p:extLst>
      <p:ext uri="{BB962C8B-B14F-4D97-AF65-F5344CB8AC3E}">
        <p14:creationId xmlns:p14="http://schemas.microsoft.com/office/powerpoint/2010/main" val="1979246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Customs - Tariff Classification</a:t>
            </a:r>
            <a:endParaRPr lang="en-US"/>
          </a:p>
        </p:txBody>
      </p:sp>
      <p:sp>
        <p:nvSpPr>
          <p:cNvPr id="7" name="Content Placeholder 3"/>
          <p:cNvSpPr>
            <a:spLocks noGrp="1"/>
          </p:cNvSpPr>
          <p:nvPr>
            <p:ph sz="half" idx="1"/>
          </p:nvPr>
        </p:nvSpPr>
        <p:spPr/>
        <p:txBody>
          <a:bodyPr>
            <a:normAutofit/>
          </a:bodyPr>
          <a:lstStyle/>
          <a:p>
            <a:r>
              <a:rPr lang="en-US" dirty="1" smtClean="0"/>
              <a:t>Tariff Classification is key for:</a:t>
            </a:r>
          </a:p>
          <a:p>
            <a:pPr lvl="1"/>
            <a:r>
              <a:rPr lang="en-US" dirty="1" smtClean="0"/>
              <a:t>Duty rate</a:t>
            </a:r>
          </a:p>
          <a:p>
            <a:pPr lvl="1"/>
            <a:r>
              <a:rPr lang="en-US" dirty="1" smtClean="0"/>
              <a:t>Free trade tariff treatment entitlement</a:t>
            </a:r>
          </a:p>
          <a:p>
            <a:pPr lvl="1"/>
            <a:r>
              <a:rPr lang="en-US" dirty="1" smtClean="0"/>
              <a:t>Availability for duty relief</a:t>
            </a:r>
          </a:p>
          <a:p>
            <a:pPr lvl="1"/>
            <a:r>
              <a:rPr lang="en-US" dirty="1" smtClean="0"/>
              <a:t>Anti-dumping/countervailing measure applicability</a:t>
            </a:r>
          </a:p>
          <a:p>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562548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Customs - Tariff Preference</a:t>
            </a:r>
            <a:endParaRPr lang="en-US"/>
          </a:p>
        </p:txBody>
      </p:sp>
      <p:sp>
        <p:nvSpPr>
          <p:cNvPr id="7" name="Content Placeholder 3"/>
          <p:cNvSpPr>
            <a:spLocks noGrp="1"/>
          </p:cNvSpPr>
          <p:nvPr>
            <p:ph sz="half" idx="1"/>
          </p:nvPr>
        </p:nvSpPr>
        <p:spPr/>
        <p:txBody>
          <a:bodyPr>
            <a:normAutofit/>
          </a:bodyPr>
          <a:lstStyle/>
          <a:p>
            <a:r>
              <a:rPr lang="en-US" dirty="1" smtClean="0"/>
              <a:t>Conditions for goods to benefit from duty-free or reduced tariff under preferential treatment:</a:t>
            </a:r>
          </a:p>
          <a:p>
            <a:pPr lvl="1"/>
            <a:r>
              <a:rPr lang="en-US" dirty="1" smtClean="0"/>
              <a:t>The goods must be eligible</a:t>
            </a:r>
          </a:p>
          <a:p>
            <a:pPr lvl="1"/>
            <a:r>
              <a:rPr lang="en-US" dirty="1" smtClean="0"/>
              <a:t>The importer must possess valid proof of origin</a:t>
            </a:r>
          </a:p>
          <a:p>
            <a:pPr lvl="1"/>
            <a:r>
              <a:rPr lang="en-US" dirty="1" smtClean="0"/>
              <a:t>The goods must be shipped directly from the beneficiary country with or without transshipment</a:t>
            </a:r>
          </a:p>
          <a:p>
            <a:pPr lvl="1"/>
            <a:r>
              <a:rPr lang="en-US" dirty="1" smtClean="0"/>
              <a:t>Shipping terms: Impact on preference and valuation</a:t>
            </a:r>
          </a:p>
          <a:p>
            <a:endParaRPr lang="en-US"/>
          </a:p>
          <a:p>
            <a:pPr marL="0"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33623717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Customs – Registration and Recordkeeping</a:t>
            </a:r>
            <a:endParaRPr lang="en-US"/>
          </a:p>
        </p:txBody>
      </p:sp>
      <p:sp>
        <p:nvSpPr>
          <p:cNvPr id="7" name="Content Placeholder 3"/>
          <p:cNvSpPr>
            <a:spLocks noGrp="1"/>
          </p:cNvSpPr>
          <p:nvPr>
            <p:ph sz="half" idx="1"/>
          </p:nvPr>
        </p:nvSpPr>
        <p:spPr/>
        <p:txBody>
          <a:bodyPr>
            <a:normAutofit/>
          </a:bodyPr>
          <a:lstStyle/>
          <a:p>
            <a:r>
              <a:rPr lang="en-US" dirty="1" smtClean="0"/>
              <a:t>Before importing commercial goods into Canada, a business or individual needs a Business Number (BN) issued by the CRA</a:t>
            </a:r>
          </a:p>
          <a:p>
            <a:r>
              <a:rPr lang="en-US" dirty="1" smtClean="0"/>
              <a:t>Everyone who is involved in a commercial activity must keep records</a:t>
            </a:r>
          </a:p>
          <a:p>
            <a:r>
              <a:rPr lang="en-US" dirty="1" smtClean="0"/>
              <a:t>Records include all invoices, shipping records, proof of origin, advance customs rulings, sale or other disposal of goods, and any adjustments to the value of the goods</a:t>
            </a:r>
          </a:p>
          <a:p>
            <a:r>
              <a:rPr lang="en-US" dirty="1" smtClean="0"/>
              <a:t>Records can be maintained at your place of business in Canada, or at your customs broker or outside of Canada with written CBSA authority</a:t>
            </a:r>
          </a:p>
          <a:p>
            <a:endParaRPr lang="en-US"/>
          </a:p>
          <a:p>
            <a:endParaRPr lang="en-US" smtClean="0"/>
          </a:p>
          <a:p>
            <a:endParaRPr lang="en-US"/>
          </a:p>
          <a:p>
            <a:pPr marL="0"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19142985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Customs – Registration and Recordkeeping</a:t>
            </a:r>
            <a:endParaRPr lang="en-US"/>
          </a:p>
        </p:txBody>
      </p:sp>
      <p:sp>
        <p:nvSpPr>
          <p:cNvPr id="7" name="Content Placeholder 3"/>
          <p:cNvSpPr>
            <a:spLocks noGrp="1"/>
          </p:cNvSpPr>
          <p:nvPr>
            <p:ph sz="half" idx="1"/>
          </p:nvPr>
        </p:nvSpPr>
        <p:spPr/>
        <p:txBody>
          <a:bodyPr>
            <a:normAutofit/>
          </a:bodyPr>
          <a:lstStyle/>
          <a:p>
            <a:r>
              <a:rPr lang="en-US" dirty="1" smtClean="0"/>
              <a:t>Before importing commercial goods into Canada, a business or individual needs a Business Number (BN) issued by the CRA</a:t>
            </a:r>
          </a:p>
          <a:p>
            <a:r>
              <a:rPr lang="en-US" dirty="1" smtClean="0"/>
              <a:t>Everyone who is involved in a commercial activity must keep records</a:t>
            </a:r>
          </a:p>
          <a:p>
            <a:r>
              <a:rPr lang="en-US" dirty="1" smtClean="0"/>
              <a:t>Records include all invoices, shipping records, proof of origin, advance customs rulings, sale or other disposal of goods, and any adjustments to the value of the goods</a:t>
            </a:r>
          </a:p>
          <a:p>
            <a:r>
              <a:rPr lang="en-US" dirty="1" smtClean="0"/>
              <a:t>Records can be maintained at your place of business in Canada, or at your customs broker or outside of Canada with written CBSA authority</a:t>
            </a:r>
          </a:p>
          <a:p>
            <a:endParaRPr lang="en-US"/>
          </a:p>
          <a:p>
            <a:endParaRPr lang="en-US" smtClean="0"/>
          </a:p>
          <a:p>
            <a:endParaRPr lang="en-US"/>
          </a:p>
          <a:p>
            <a:pPr marL="0"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23068799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p:txBody>
          <a:bodyPr/>
          <a:lstStyle/>
          <a:p>
            <a:r>
              <a:rPr lang="en-US" dirty="1" smtClean="0"/>
              <a:t>GST/HST</a:t>
            </a:r>
            <a:endParaRPr lang="en-US"/>
          </a:p>
        </p:txBody>
      </p:sp>
      <p:sp>
        <p:nvSpPr>
          <p:cNvPr id="2" name="Slide Number Placeholder 1"/>
          <p:cNvSpPr>
            <a:spLocks noGrp="1"/>
          </p:cNvSpPr>
          <p:nvPr>
            <p:ph type="sldNum" sz="quarter" idx="18"/>
          </p:nvPr>
        </p:nvSpPr>
        <p:spPr/>
        <p:txBody>
          <a:bodyPr/>
          <a:lstStyle/>
          <a:p>
            <a:fld id="{8E22A6E6-357A-204A-8141-87424A8157F6}" type="slidenum">
              <a:rPr lang="en-US" smtClean="0"/>
              <a:t>74</a:t>
            </a:fld>
            <a:endParaRPr lang="en-US"/>
          </a:p>
        </p:txBody>
      </p:sp>
    </p:spTree>
    <p:extLst>
      <p:ext uri="{BB962C8B-B14F-4D97-AF65-F5344CB8AC3E}">
        <p14:creationId xmlns:p14="http://schemas.microsoft.com/office/powerpoint/2010/main" val="7680999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GST/HST - Registration</a:t>
            </a:r>
            <a:endParaRPr lang="en-US"/>
          </a:p>
        </p:txBody>
      </p:sp>
      <p:sp>
        <p:nvSpPr>
          <p:cNvPr id="7" name="Content Placeholder 3"/>
          <p:cNvSpPr>
            <a:spLocks noGrp="1"/>
          </p:cNvSpPr>
          <p:nvPr>
            <p:ph sz="half" idx="1"/>
          </p:nvPr>
        </p:nvSpPr>
        <p:spPr/>
        <p:txBody>
          <a:bodyPr>
            <a:normAutofit/>
          </a:bodyPr>
          <a:lstStyle/>
          <a:p>
            <a:r>
              <a:rPr lang="en-US" dirty="1" smtClean="0"/>
              <a:t>NRIs must register if 1) they are carrying on business in Canada and 2) worldwide revenue is more than $30,000</a:t>
            </a:r>
          </a:p>
          <a:p>
            <a:r>
              <a:rPr lang="en-US" dirty="1" smtClean="0"/>
              <a:t>Registration is important for claiming input tax credits (ITCs)</a:t>
            </a:r>
          </a:p>
          <a:p>
            <a:r>
              <a:rPr lang="en-US" dirty="1" smtClean="0"/>
              <a:t>Recovery of GST paid or payable on goods imported for use in the course of commercial activities available</a:t>
            </a:r>
          </a:p>
          <a:p>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7414431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a:t>GST/HST - Security </a:t>
            </a:r>
            <a:r>
              <a:rPr lang="en-US" dirty="1" smtClean="0"/>
              <a:t>Deposit Required</a:t>
            </a:r>
            <a:endParaRPr lang="en-US"/>
          </a:p>
        </p:txBody>
      </p:sp>
      <p:sp>
        <p:nvSpPr>
          <p:cNvPr id="7" name="Content Placeholder 3"/>
          <p:cNvSpPr>
            <a:spLocks noGrp="1"/>
          </p:cNvSpPr>
          <p:nvPr>
            <p:ph sz="half" idx="1"/>
          </p:nvPr>
        </p:nvSpPr>
        <p:spPr/>
        <p:txBody>
          <a:bodyPr>
            <a:normAutofit/>
          </a:bodyPr>
          <a:lstStyle/>
          <a:p>
            <a:r>
              <a:rPr lang="en-US" dirty="1" smtClean="0"/>
              <a:t>Initial Amount – 50% of estimated net tax during the 12-month period after GST/HST registration</a:t>
            </a:r>
          </a:p>
          <a:p>
            <a:r>
              <a:rPr lang="en-US" dirty="1" smtClean="0"/>
              <a:t>Subsequent Years – 50% of actual net tax for the previous 12-month period</a:t>
            </a:r>
          </a:p>
          <a:p>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2780368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a:t>GST/HST - Obligations </a:t>
            </a:r>
            <a:r>
              <a:rPr lang="en-US" dirty="1" smtClean="0"/>
              <a:t>After Registration</a:t>
            </a:r>
            <a:endParaRPr lang="en-US"/>
          </a:p>
        </p:txBody>
      </p:sp>
      <p:sp>
        <p:nvSpPr>
          <p:cNvPr id="7" name="Content Placeholder 3"/>
          <p:cNvSpPr>
            <a:spLocks noGrp="1"/>
          </p:cNvSpPr>
          <p:nvPr>
            <p:ph sz="half" idx="1"/>
          </p:nvPr>
        </p:nvSpPr>
        <p:spPr/>
        <p:txBody>
          <a:bodyPr>
            <a:normAutofit/>
          </a:bodyPr>
          <a:lstStyle/>
          <a:p>
            <a:r>
              <a:rPr lang="en-US" dirty="1" smtClean="0"/>
              <a:t>Filing returns (annual, quarterly, monthly)</a:t>
            </a:r>
          </a:p>
          <a:p>
            <a:r>
              <a:rPr lang="en-US" dirty="1" smtClean="0"/>
              <a:t>Collect and remit tax from customers</a:t>
            </a:r>
          </a:p>
          <a:p>
            <a:r>
              <a:rPr lang="en-US" dirty="1" smtClean="0"/>
              <a:t>Registering for provincial sales tax where applicable (HST in ON, NB, NFL, PEI, NS, no HST in BC, SK, MB, QC)</a:t>
            </a:r>
          </a:p>
          <a:p>
            <a:r>
              <a:rPr lang="en-US" dirty="1" smtClean="0"/>
              <a:t>No provincial registrations required if registered for a GST/HST program account with the CRA</a:t>
            </a:r>
          </a:p>
          <a:p>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33974335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a:t>GST/HST - Recordkeeping</a:t>
            </a:r>
          </a:p>
        </p:txBody>
      </p:sp>
      <p:sp>
        <p:nvSpPr>
          <p:cNvPr id="7" name="Content Placeholder 3"/>
          <p:cNvSpPr>
            <a:spLocks noGrp="1"/>
          </p:cNvSpPr>
          <p:nvPr>
            <p:ph sz="half" idx="1"/>
          </p:nvPr>
        </p:nvSpPr>
        <p:spPr/>
        <p:txBody>
          <a:bodyPr>
            <a:normAutofit/>
          </a:bodyPr>
          <a:lstStyle/>
          <a:p>
            <a:r>
              <a:rPr lang="en-US" dirty="1" smtClean="0"/>
              <a:t>Failing to comply with a CBSA request for records may attract a peantly</a:t>
            </a:r>
          </a:p>
          <a:p>
            <a:r>
              <a:rPr lang="en-US" dirty="1" smtClean="0"/>
              <a:t>Records that must be maintained can be divided into two types:</a:t>
            </a:r>
          </a:p>
          <a:p>
            <a:pPr lvl="1"/>
            <a:r>
              <a:rPr lang="en-US" dirty="1" smtClean="0"/>
              <a:t>Type A – Records required to facilitate release and accounting to CBSA for goods imported into Canada</a:t>
            </a:r>
          </a:p>
          <a:p>
            <a:pPr lvl="1"/>
            <a:r>
              <a:rPr lang="en-US" dirty="1" smtClean="0"/>
              <a:t>Type B – Records that support declaration of tariff classification and customs value, or are other records not of Type A but required by legislation</a:t>
            </a:r>
          </a:p>
          <a:p>
            <a:pPr lvl="1"/>
            <a:r>
              <a:rPr lang="en-US" dirty="1" smtClean="0"/>
              <a:t>Records must be kept in Canada, in either paper or electronic format, for six years</a:t>
            </a:r>
          </a:p>
          <a:p>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2490939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a:t>GST/HST </a:t>
            </a:r>
            <a:r>
              <a:rPr lang="en-US" dirty="1" smtClean="0"/>
              <a:t>– Type A Records</a:t>
            </a:r>
            <a:endParaRPr lang="en-US"/>
          </a:p>
        </p:txBody>
      </p:sp>
      <p:sp>
        <p:nvSpPr>
          <p:cNvPr id="7" name="Content Placeholder 3"/>
          <p:cNvSpPr>
            <a:spLocks noGrp="1"/>
          </p:cNvSpPr>
          <p:nvPr>
            <p:ph sz="half" idx="1"/>
          </p:nvPr>
        </p:nvSpPr>
        <p:spPr/>
        <p:txBody>
          <a:bodyPr>
            <a:normAutofit/>
          </a:bodyPr>
          <a:lstStyle/>
          <a:p>
            <a:r>
              <a:rPr lang="en-US" altLang="en-US" b="1" dirty="1"/>
              <a:t>Type A records</a:t>
            </a:r>
            <a:r>
              <a:rPr lang="en-US" altLang="en-US" dirty="1"/>
              <a:t> </a:t>
            </a:r>
            <a:r>
              <a:rPr lang="en-US" altLang="en-US" sz="1800" dirty="1"/>
              <a:t>include:</a:t>
            </a:r>
          </a:p>
          <a:p>
            <a:pPr lvl="1"/>
            <a:r>
              <a:rPr lang="en-US" altLang="en-US" sz="1800" dirty="1" smtClean="0"/>
              <a:t>Canada </a:t>
            </a:r>
            <a:r>
              <a:rPr lang="en-US" altLang="en-US" sz="1800" dirty="1"/>
              <a:t>Customs Form B3 accounting documents</a:t>
            </a:r>
          </a:p>
          <a:p>
            <a:pPr lvl="1"/>
            <a:r>
              <a:rPr lang="en-US" altLang="en-US" sz="1800" dirty="1"/>
              <a:t>Commercial invoices (or Canada Customs Invoices)</a:t>
            </a:r>
          </a:p>
          <a:p>
            <a:pPr lvl="1"/>
            <a:r>
              <a:rPr lang="en-US" altLang="en-US" sz="1800" dirty="1"/>
              <a:t>Cargo control documents</a:t>
            </a:r>
          </a:p>
          <a:p>
            <a:pPr lvl="1"/>
            <a:r>
              <a:rPr lang="en-US" altLang="en-US" sz="1800" dirty="1"/>
              <a:t>Packing lists, bills of lading, freight invoices, and receiving documents</a:t>
            </a:r>
          </a:p>
          <a:p>
            <a:pPr lvl="1"/>
            <a:r>
              <a:rPr lang="en-US" altLang="en-US" sz="1800" dirty="1"/>
              <a:t>NAFTA and other preferential tariff treatment Certificates of Origin</a:t>
            </a:r>
          </a:p>
          <a:p>
            <a:pPr lvl="1"/>
            <a:r>
              <a:rPr lang="en-US" altLang="en-US" sz="1800" dirty="1"/>
              <a:t>Invoices for assists, commissions, purchases of goods, transportation costs, and all other payments associated with imports </a:t>
            </a:r>
          </a:p>
          <a:p>
            <a:pPr lvl="1"/>
            <a:r>
              <a:rPr lang="en-US" altLang="en-US" sz="1800" dirty="1"/>
              <a:t>Import permits and TPL Exporter’s Certifications</a:t>
            </a:r>
          </a:p>
          <a:p>
            <a:endParaRPr lang="en-US" sz="1800"/>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112170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AD/CVD - What is Dumping?</a:t>
            </a:r>
            <a:endParaRPr lang="en-US"/>
          </a:p>
        </p:txBody>
      </p:sp>
      <p:sp>
        <p:nvSpPr>
          <p:cNvPr id="9" name="Content Placeholder 8"/>
          <p:cNvSpPr>
            <a:spLocks noGrp="1"/>
          </p:cNvSpPr>
          <p:nvPr>
            <p:ph sz="half" idx="1"/>
          </p:nvPr>
        </p:nvSpPr>
        <p:spPr/>
        <p:txBody>
          <a:bodyPr/>
          <a:lstStyle/>
          <a:p>
            <a:r>
              <a:rPr lang="en-US" dirty="1"/>
              <a:t>Dumping occurs when the normal value of imported goods exceeds their export price</a:t>
            </a:r>
          </a:p>
          <a:p>
            <a:r>
              <a:rPr lang="en-US" dirty="1" smtClean="0"/>
              <a:t>The </a:t>
            </a:r>
            <a:r>
              <a:rPr lang="en-US" dirty="1"/>
              <a:t>normal value of exported goods is established by considering:</a:t>
            </a:r>
          </a:p>
          <a:p>
            <a:pPr lvl="1"/>
            <a:r>
              <a:rPr lang="en-US" dirty="1"/>
              <a:t>The domestic selling price of like goods;</a:t>
            </a:r>
          </a:p>
          <a:p>
            <a:pPr lvl="1"/>
            <a:r>
              <a:rPr lang="en-US" dirty="1"/>
              <a:t>The selling price of like goods to importers in third countries;</a:t>
            </a:r>
          </a:p>
          <a:p>
            <a:pPr lvl="1"/>
            <a:r>
              <a:rPr lang="en-US" dirty="1"/>
              <a:t>The cost of the exported goods plus a mark-up; or</a:t>
            </a:r>
          </a:p>
          <a:p>
            <a:pPr lvl="1"/>
            <a:r>
              <a:rPr lang="en-US" dirty="1"/>
              <a:t>A ministerial specification</a:t>
            </a:r>
          </a:p>
          <a:p>
            <a:endParaRPr lang="en-US"/>
          </a:p>
        </p:txBody>
      </p:sp>
      <p:sp>
        <p:nvSpPr>
          <p:cNvPr id="5" name="Slide Number Placeholder 4"/>
          <p:cNvSpPr>
            <a:spLocks noGrp="1"/>
          </p:cNvSpPr>
          <p:nvPr>
            <p:ph type="sldNum" sz="quarter" idx="18"/>
          </p:nvPr>
        </p:nvSpPr>
        <p:spPr/>
        <p:txBody>
          <a:bodyPr/>
          <a:lstStyle/>
          <a:p>
            <a:fld id="{8E22A6E6-357A-204A-8141-87424A8157F6}" type="slidenum">
              <a:rPr lang="en-US" smtClean="0"/>
              <a:t>8</a:t>
            </a:fld>
            <a:endParaRPr lang="en-US"/>
          </a:p>
        </p:txBody>
      </p:sp>
    </p:spTree>
    <p:extLst>
      <p:ext uri="{BB962C8B-B14F-4D97-AF65-F5344CB8AC3E}">
        <p14:creationId xmlns:p14="http://schemas.microsoft.com/office/powerpoint/2010/main" val="25855789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a:t>GST/HST </a:t>
            </a:r>
            <a:r>
              <a:rPr lang="en-US" dirty="1" smtClean="0"/>
              <a:t>– Type B Records</a:t>
            </a:r>
            <a:endParaRPr lang="en-US"/>
          </a:p>
        </p:txBody>
      </p:sp>
      <p:sp>
        <p:nvSpPr>
          <p:cNvPr id="7" name="Content Placeholder 3"/>
          <p:cNvSpPr>
            <a:spLocks noGrp="1"/>
          </p:cNvSpPr>
          <p:nvPr>
            <p:ph sz="half" idx="1"/>
          </p:nvPr>
        </p:nvSpPr>
        <p:spPr/>
        <p:txBody>
          <a:bodyPr>
            <a:normAutofit fontScale="92500" lnSpcReduction="10000"/>
          </a:bodyPr>
          <a:lstStyle/>
          <a:p>
            <a:r>
              <a:rPr lang="en-US" altLang="en-US" b="1" dirty="1"/>
              <a:t>Type B records</a:t>
            </a:r>
            <a:r>
              <a:rPr lang="en-US" altLang="en-US" dirty="1"/>
              <a:t> include:</a:t>
            </a:r>
          </a:p>
          <a:p>
            <a:pPr lvl="1"/>
            <a:r>
              <a:rPr lang="en-US" altLang="en-US" sz="1800" dirty="1" smtClean="0"/>
              <a:t>Purchase </a:t>
            </a:r>
            <a:r>
              <a:rPr lang="en-US" altLang="en-US" sz="1800" dirty="1"/>
              <a:t>orders</a:t>
            </a:r>
          </a:p>
          <a:p>
            <a:pPr lvl="1"/>
            <a:r>
              <a:rPr lang="en-US" altLang="en-US" sz="1800" dirty="1"/>
              <a:t>Accounts payable journal</a:t>
            </a:r>
          </a:p>
          <a:p>
            <a:pPr lvl="1"/>
            <a:r>
              <a:rPr lang="en-US" altLang="en-US" sz="1800" dirty="1"/>
              <a:t>Payment records and documents supporting payments for assists, commissions, purchases of goods, transportation costs, and all other payments associated with imports, such as bank statements, letters of credit, wire transfers, etc.</a:t>
            </a:r>
          </a:p>
          <a:p>
            <a:pPr lvl="1"/>
            <a:r>
              <a:rPr lang="en-US" altLang="en-US" sz="1800" dirty="1"/>
              <a:t>Customs broker confirmation of entry and payment of duties and taxes</a:t>
            </a:r>
          </a:p>
          <a:p>
            <a:pPr lvl="1"/>
            <a:r>
              <a:rPr lang="en-US" altLang="en-US" sz="1800" dirty="1"/>
              <a:t>Proof of payment received, when also acting as vendor of goods imported into Canada</a:t>
            </a:r>
          </a:p>
          <a:p>
            <a:pPr lvl="1"/>
            <a:r>
              <a:rPr lang="en-US" altLang="en-US" sz="1800" dirty="1"/>
              <a:t>End-use certifications in support of end-use tariff declaration</a:t>
            </a:r>
          </a:p>
          <a:p>
            <a:pPr lvl="1"/>
            <a:r>
              <a:rPr lang="en-US" altLang="en-US" sz="1800" dirty="1"/>
              <a:t>B2 amend form evidencing payment of duty and taxes on goods subsequently diverted from an end-use which permitted duty-free importation initially</a:t>
            </a:r>
          </a:p>
          <a:p>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16894795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a:t>GST/HST </a:t>
            </a:r>
            <a:r>
              <a:rPr lang="en-US" dirty="1" smtClean="0"/>
              <a:t>– Type B Records</a:t>
            </a:r>
            <a:endParaRPr lang="en-US"/>
          </a:p>
        </p:txBody>
      </p:sp>
      <p:sp>
        <p:nvSpPr>
          <p:cNvPr id="7" name="Content Placeholder 3"/>
          <p:cNvSpPr>
            <a:spLocks noGrp="1"/>
          </p:cNvSpPr>
          <p:nvPr>
            <p:ph sz="half" idx="1"/>
          </p:nvPr>
        </p:nvSpPr>
        <p:spPr/>
        <p:txBody>
          <a:bodyPr>
            <a:normAutofit/>
          </a:bodyPr>
          <a:lstStyle/>
          <a:p>
            <a:r>
              <a:rPr lang="en-US" altLang="en-US" b="1" dirty="1"/>
              <a:t>Type B records</a:t>
            </a:r>
            <a:r>
              <a:rPr lang="en-US" altLang="en-US" dirty="1"/>
              <a:t> (continued):</a:t>
            </a:r>
          </a:p>
          <a:p>
            <a:pPr lvl="1"/>
            <a:r>
              <a:rPr lang="en-US" altLang="en-US" sz="1800" dirty="1" smtClean="0"/>
              <a:t>Documents </a:t>
            </a:r>
            <a:r>
              <a:rPr lang="en-US" altLang="en-US" sz="1800" dirty="1"/>
              <a:t>evidencing exportation of goods accounted for as temporary importations</a:t>
            </a:r>
          </a:p>
          <a:p>
            <a:pPr lvl="1"/>
            <a:r>
              <a:rPr lang="en-US" altLang="en-US" sz="1800" dirty="1"/>
              <a:t>Records relating to the sale or disposal of the goods in Canada</a:t>
            </a:r>
          </a:p>
          <a:p>
            <a:pPr lvl="1"/>
            <a:r>
              <a:rPr lang="en-US" altLang="en-US" sz="1800" dirty="1"/>
              <a:t>Buying and selling agency agreements</a:t>
            </a:r>
          </a:p>
          <a:p>
            <a:pPr lvl="1"/>
            <a:r>
              <a:rPr lang="en-US" altLang="en-US" sz="1800" dirty="1"/>
              <a:t>Royalty and license fee contracts and/or agreements</a:t>
            </a:r>
          </a:p>
          <a:p>
            <a:pPr lvl="1"/>
            <a:r>
              <a:rPr lang="en-US" altLang="en-US" sz="1800" dirty="1"/>
              <a:t>Purchase contracts and agreements establishing imported goods’ prices</a:t>
            </a:r>
          </a:p>
          <a:p>
            <a:pPr lvl="1"/>
            <a:r>
              <a:rPr lang="en-US" altLang="en-US" sz="1800" dirty="1"/>
              <a:t>Contracts and/or agreements for payments to foreign companies for expenses other than for imported goods, such as management fees, research and development, tooling, etc.</a:t>
            </a:r>
          </a:p>
          <a:p>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260870142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p:txBody>
          <a:bodyPr/>
          <a:lstStyle/>
          <a:p>
            <a:r>
              <a:rPr lang="en-US" dirty="1" smtClean="0"/>
              <a:t>INCOME TAX </a:t>
            </a:r>
            <a:endParaRPr lang="en-US"/>
          </a:p>
        </p:txBody>
      </p:sp>
      <p:sp>
        <p:nvSpPr>
          <p:cNvPr id="2" name="Slide Number Placeholder 1"/>
          <p:cNvSpPr>
            <a:spLocks noGrp="1"/>
          </p:cNvSpPr>
          <p:nvPr>
            <p:ph type="sldNum" sz="quarter" idx="18"/>
          </p:nvPr>
        </p:nvSpPr>
        <p:spPr/>
        <p:txBody>
          <a:bodyPr/>
          <a:lstStyle/>
          <a:p>
            <a:fld id="{8E22A6E6-357A-204A-8141-87424A8157F6}" type="slidenum">
              <a:rPr lang="en-US" smtClean="0"/>
              <a:t>82</a:t>
            </a:fld>
            <a:endParaRPr lang="en-US"/>
          </a:p>
        </p:txBody>
      </p:sp>
    </p:spTree>
    <p:extLst>
      <p:ext uri="{BB962C8B-B14F-4D97-AF65-F5344CB8AC3E}">
        <p14:creationId xmlns:p14="http://schemas.microsoft.com/office/powerpoint/2010/main" val="28585968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Income Tax - Business Income</a:t>
            </a:r>
            <a:endParaRPr lang="en-US"/>
          </a:p>
        </p:txBody>
      </p:sp>
      <p:sp>
        <p:nvSpPr>
          <p:cNvPr id="6" name="Content Placeholder 3"/>
          <p:cNvSpPr>
            <a:spLocks noGrp="1"/>
          </p:cNvSpPr>
          <p:nvPr>
            <p:ph sz="half" idx="1"/>
          </p:nvPr>
        </p:nvSpPr>
        <p:spPr/>
        <p:txBody>
          <a:bodyPr>
            <a:normAutofit/>
          </a:bodyPr>
          <a:lstStyle/>
          <a:p>
            <a:r>
              <a:rPr lang="en-US" sz="2000" dirty="1"/>
              <a:t>A non-resident who carries on business in Canada in a year or previous year will be subject to Canadian tax on the income derived from business that year.</a:t>
            </a:r>
          </a:p>
          <a:p>
            <a:r>
              <a:rPr lang="en-US" sz="2000" dirty="1" smtClean="0"/>
              <a:t>In </a:t>
            </a:r>
            <a:r>
              <a:rPr lang="en-US" sz="2000" dirty="1"/>
              <a:t>such cases, the income will generally be included in the non-resident’s “taxable income earned in Canada”</a:t>
            </a:r>
          </a:p>
          <a:p>
            <a:r>
              <a:rPr lang="en-US" sz="2000" dirty="1" smtClean="0"/>
              <a:t>A </a:t>
            </a:r>
            <a:r>
              <a:rPr lang="en-US" sz="2000" dirty="1"/>
              <a:t>“taxation year” for a non-resident corporation carrying on business in Canada may be any fiscal period chosen and regularly used.</a:t>
            </a:r>
          </a:p>
          <a:p>
            <a:r>
              <a:rPr lang="en-US" sz="2000" dirty="1" smtClean="0"/>
              <a:t>Non-residents </a:t>
            </a:r>
            <a:r>
              <a:rPr lang="en-US" sz="2000" dirty="1"/>
              <a:t>carrying on business in Canada will generally be subject to taxes levied by the province in which they have a permanent establishment.</a:t>
            </a:r>
          </a:p>
          <a:p>
            <a:pPr marL="457155" lvl="1"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409269508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Income Tax – Doing Business in Canada</a:t>
            </a:r>
            <a:endParaRPr lang="en-US"/>
          </a:p>
        </p:txBody>
      </p:sp>
      <p:sp>
        <p:nvSpPr>
          <p:cNvPr id="6" name="Content Placeholder 3"/>
          <p:cNvSpPr>
            <a:spLocks noGrp="1"/>
          </p:cNvSpPr>
          <p:nvPr>
            <p:ph sz="half" idx="1"/>
          </p:nvPr>
        </p:nvSpPr>
        <p:spPr/>
        <p:txBody>
          <a:bodyPr>
            <a:normAutofit/>
          </a:bodyPr>
          <a:lstStyle/>
          <a:p>
            <a:r>
              <a:rPr lang="en-US" dirty="1" smtClean="0"/>
              <a:t>Nonresidents planning to do business in Canada can do so directly (Canadian Branch) or Indirectly (Separate Canadian subsidiary corporation)</a:t>
            </a:r>
          </a:p>
          <a:p>
            <a:r>
              <a:rPr lang="en-US" dirty="1" smtClean="0"/>
              <a:t>A subsidiary incorporated in Canada is deemed a Canadian resident for income tax purposes</a:t>
            </a:r>
          </a:p>
          <a:p>
            <a:r>
              <a:rPr lang="en-US" dirty="1" smtClean="0"/>
              <a:t>A Canadian resident corporation generally must pay a federal income tax rate at 15% and provincial income tax in provinces which have a “permanent establishment”</a:t>
            </a:r>
          </a:p>
          <a:p>
            <a:endParaRPr lang="en-US" smtClean="0"/>
          </a:p>
          <a:p>
            <a:pPr marL="457155" lvl="1"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22382396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Income Tax </a:t>
            </a:r>
            <a:r>
              <a:rPr lang="en-US" dirty="1" smtClean="0"/>
              <a:t>- Tax on Taxable Income</a:t>
            </a:r>
            <a:endParaRPr lang="en-US"/>
          </a:p>
        </p:txBody>
      </p:sp>
      <p:sp>
        <p:nvSpPr>
          <p:cNvPr id="6" name="Content Placeholder 3"/>
          <p:cNvSpPr>
            <a:spLocks noGrp="1"/>
          </p:cNvSpPr>
          <p:nvPr>
            <p:ph sz="half" idx="1"/>
          </p:nvPr>
        </p:nvSpPr>
        <p:spPr/>
        <p:txBody>
          <a:bodyPr>
            <a:normAutofit/>
          </a:bodyPr>
          <a:lstStyle/>
          <a:p>
            <a:r>
              <a:rPr lang="en-US" dirty="1" smtClean="0"/>
              <a:t>Certain types of income earned in Canada must be reported on a Canadian tax return.</a:t>
            </a:r>
          </a:p>
          <a:p>
            <a:r>
              <a:rPr lang="en-US" dirty="1" smtClean="0"/>
              <a:t>The most common types of income include:</a:t>
            </a:r>
          </a:p>
          <a:p>
            <a:pPr lvl="1"/>
            <a:r>
              <a:rPr lang="en-US" dirty="1" smtClean="0"/>
              <a:t>Income from employment in Canada</a:t>
            </a:r>
          </a:p>
          <a:p>
            <a:pPr lvl="1"/>
            <a:r>
              <a:rPr lang="en-US" dirty="1" smtClean="0"/>
              <a:t>Income from a business carried on in Canada</a:t>
            </a:r>
          </a:p>
          <a:p>
            <a:pPr lvl="1"/>
            <a:r>
              <a:rPr lang="en-US" dirty="1" smtClean="0"/>
              <a:t>Taxable part of Canadian scholarships, fellowships, bursaries, and research grants</a:t>
            </a:r>
          </a:p>
          <a:p>
            <a:pPr lvl="1"/>
            <a:r>
              <a:rPr lang="en-US" dirty="1" smtClean="0"/>
              <a:t>Taxable capital gains from disposing of taxable Canadian property.</a:t>
            </a:r>
          </a:p>
          <a:p>
            <a:pPr marL="457155" lvl="1"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26225898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Income Tax </a:t>
            </a:r>
            <a:r>
              <a:rPr lang="en-US" dirty="1" smtClean="0"/>
              <a:t>- Canadian Taxation of Non-Residents</a:t>
            </a:r>
            <a:endParaRPr lang="en-US"/>
          </a:p>
        </p:txBody>
      </p:sp>
      <p:sp>
        <p:nvSpPr>
          <p:cNvPr id="6" name="Content Placeholder 3"/>
          <p:cNvSpPr>
            <a:spLocks noGrp="1"/>
          </p:cNvSpPr>
          <p:nvPr>
            <p:ph sz="half" idx="1"/>
          </p:nvPr>
        </p:nvSpPr>
        <p:spPr/>
        <p:txBody>
          <a:bodyPr>
            <a:normAutofit/>
          </a:bodyPr>
          <a:lstStyle/>
          <a:p>
            <a:r>
              <a:rPr lang="en-US" dirty="1" smtClean="0"/>
              <a:t>A person who is not a resident in Canada at any time in a taxation year will be subject to Canadian tax if at any time in that year or in a previous year the person:</a:t>
            </a:r>
          </a:p>
          <a:p>
            <a:pPr lvl="1"/>
            <a:r>
              <a:rPr lang="en-US" dirty="1" smtClean="0"/>
              <a:t>Was employed in Canada;</a:t>
            </a:r>
          </a:p>
          <a:p>
            <a:pPr lvl="1"/>
            <a:r>
              <a:rPr lang="en-US" dirty="1" smtClean="0"/>
              <a:t>Carried on a business in Canada; or</a:t>
            </a:r>
          </a:p>
          <a:p>
            <a:pPr lvl="1"/>
            <a:r>
              <a:rPr lang="en-US" dirty="1" smtClean="0"/>
              <a:t>Disposed of taxable Canadian Property</a:t>
            </a:r>
          </a:p>
          <a:p>
            <a:pPr marL="457155" lvl="1"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193123392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Income </a:t>
            </a:r>
            <a:r>
              <a:rPr lang="en-US" dirty="1"/>
              <a:t>Tax </a:t>
            </a:r>
            <a:r>
              <a:rPr lang="en-US" dirty="1" smtClean="0"/>
              <a:t>- Taxable Income in Canada</a:t>
            </a:r>
            <a:endParaRPr lang="en-US"/>
          </a:p>
        </p:txBody>
      </p:sp>
      <p:sp>
        <p:nvSpPr>
          <p:cNvPr id="6" name="Content Placeholder 3"/>
          <p:cNvSpPr>
            <a:spLocks noGrp="1"/>
          </p:cNvSpPr>
          <p:nvPr>
            <p:ph sz="half" idx="1"/>
          </p:nvPr>
        </p:nvSpPr>
        <p:spPr/>
        <p:txBody>
          <a:bodyPr>
            <a:normAutofit/>
          </a:bodyPr>
          <a:lstStyle/>
          <a:p>
            <a:r>
              <a:rPr lang="en-US" dirty="1" smtClean="0"/>
              <a:t>Taxable Income earned in Canada of a non-resident for a taxation year includes the following source of income:</a:t>
            </a:r>
          </a:p>
          <a:p>
            <a:pPr lvl="1"/>
            <a:r>
              <a:rPr lang="en-US" sz="1500" dirty="1" smtClean="0"/>
              <a:t>Income </a:t>
            </a:r>
            <a:r>
              <a:rPr lang="en-US" sz="1500" dirty="1"/>
              <a:t>from the duties of offices and employment performed by the non-resident in Canada</a:t>
            </a:r>
          </a:p>
          <a:p>
            <a:pPr lvl="1"/>
            <a:r>
              <a:rPr lang="en-US" sz="1500" dirty="1"/>
              <a:t>Income from the duties of offices or employment performed by the non-resident outside of Canada if that non-resident in Canada at the time such duties were performed</a:t>
            </a:r>
          </a:p>
          <a:p>
            <a:pPr lvl="1"/>
            <a:r>
              <a:rPr lang="en-US" sz="1500" dirty="1"/>
              <a:t>Incomes from business carried on by non-residents in Canada</a:t>
            </a:r>
          </a:p>
          <a:p>
            <a:pPr lvl="1"/>
            <a:r>
              <a:rPr lang="en-US" sz="1500" dirty="1"/>
              <a:t>Taxable capital gains from the disposition of “taxable Canadian property”</a:t>
            </a:r>
          </a:p>
          <a:p>
            <a:pPr lvl="1"/>
            <a:r>
              <a:rPr lang="en-US" sz="1500" dirty="1"/>
              <a:t>Recaptured capital cost allowance, to the extent not included in the income earned from a business carried on by that non-resident in Canada</a:t>
            </a:r>
          </a:p>
          <a:p>
            <a:pPr lvl="1"/>
            <a:r>
              <a:rPr lang="en-US" sz="1500" dirty="1"/>
              <a:t>Taxable amounts arising from the disposition of an income interest in a trust resident in Canada</a:t>
            </a:r>
          </a:p>
          <a:p>
            <a:pPr marL="457155" lvl="1"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38311249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Income Tax </a:t>
            </a:r>
            <a:r>
              <a:rPr lang="en-US" dirty="1" smtClean="0"/>
              <a:t>- Carrying on Business in Canada</a:t>
            </a:r>
            <a:endParaRPr lang="en-US"/>
          </a:p>
        </p:txBody>
      </p:sp>
      <p:sp>
        <p:nvSpPr>
          <p:cNvPr id="6" name="Content Placeholder 3"/>
          <p:cNvSpPr>
            <a:spLocks noGrp="1"/>
          </p:cNvSpPr>
          <p:nvPr>
            <p:ph sz="half" idx="1"/>
          </p:nvPr>
        </p:nvSpPr>
        <p:spPr/>
        <p:txBody>
          <a:bodyPr>
            <a:normAutofit fontScale="85000" lnSpcReduction="10000"/>
          </a:bodyPr>
          <a:lstStyle/>
          <a:p>
            <a:r>
              <a:rPr lang="en-US" sz="2000" dirty="1"/>
              <a:t>A non-resident will be liable for taxes on business income even if the non-resident has no permanent establishment in Canada</a:t>
            </a:r>
          </a:p>
          <a:p>
            <a:r>
              <a:rPr lang="en-US" sz="2000" dirty="1" smtClean="0"/>
              <a:t>Common </a:t>
            </a:r>
            <a:r>
              <a:rPr lang="en-US" sz="2000" dirty="1"/>
              <a:t>law rules for “Carrying on Business” – Most significant criteria for determining where business is being carried is the location where the contract that gave rise to profits earned by the business was concluded.</a:t>
            </a:r>
          </a:p>
          <a:p>
            <a:r>
              <a:rPr lang="en-US" sz="2000" dirty="1" smtClean="0"/>
              <a:t>“</a:t>
            </a:r>
            <a:r>
              <a:rPr lang="en-US" sz="2000" dirty="1"/>
              <a:t>Where operations take place from which the profits in substance arise”:</a:t>
            </a:r>
          </a:p>
          <a:p>
            <a:pPr lvl="1"/>
            <a:r>
              <a:rPr lang="en-US" sz="2000" dirty="1"/>
              <a:t>Sales made under guise of carrying on business in Canada</a:t>
            </a:r>
          </a:p>
          <a:p>
            <a:pPr lvl="1"/>
            <a:r>
              <a:rPr lang="en-US" sz="2000" dirty="1"/>
              <a:t>Utilization of Canadian bank accounts to which the proceeds of the sale were deposited</a:t>
            </a:r>
          </a:p>
          <a:p>
            <a:pPr lvl="1"/>
            <a:r>
              <a:rPr lang="en-US" sz="2000" dirty="1"/>
              <a:t>Fact that profits derived from sales were at least momentarily in Canada</a:t>
            </a:r>
          </a:p>
          <a:p>
            <a:pPr lvl="1"/>
            <a:r>
              <a:rPr lang="en-US" sz="2000" dirty="1"/>
              <a:t>Presence of official agent for the corporation in Canada who played an indispensable role in the transactions.</a:t>
            </a:r>
          </a:p>
          <a:p>
            <a:pPr lvl="1"/>
            <a:r>
              <a:rPr lang="en-US" sz="2000" dirty="1" smtClean="0"/>
              <a:t>If </a:t>
            </a:r>
            <a:r>
              <a:rPr lang="en-US" sz="2000" dirty="1"/>
              <a:t>local distributor is an agent for the vendor,  the vendor will be considered to be carrying on business in the distributor’s locale.</a:t>
            </a:r>
          </a:p>
          <a:p>
            <a:pPr marL="457155" lvl="1" indent="0">
              <a:buNone/>
            </a:pP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72534270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smtClean="0"/>
              <a:t>Income Tax – Section 253 </a:t>
            </a:r>
            <a:endParaRPr lang="en-US"/>
          </a:p>
        </p:txBody>
      </p:sp>
      <p:sp>
        <p:nvSpPr>
          <p:cNvPr id="7" name="Content Placeholder 3"/>
          <p:cNvSpPr>
            <a:spLocks noGrp="1"/>
          </p:cNvSpPr>
          <p:nvPr>
            <p:ph sz="half" idx="1"/>
          </p:nvPr>
        </p:nvSpPr>
        <p:spPr/>
        <p:txBody>
          <a:bodyPr>
            <a:normAutofit fontScale="92500" lnSpcReduction="20000"/>
          </a:bodyPr>
          <a:lstStyle/>
          <a:p>
            <a:r>
              <a:rPr lang="en-US" sz="2000" dirty="1"/>
              <a:t>A Non-Resident will be deemed to be carrying on business according to Section 253 of the </a:t>
            </a:r>
            <a:r>
              <a:rPr lang="en-US" sz="2000" i="1" dirty="1"/>
              <a:t>Income Tax Act</a:t>
            </a:r>
            <a:r>
              <a:rPr lang="en-US" sz="2000" dirty="1"/>
              <a:t> if the non resident:</a:t>
            </a:r>
          </a:p>
          <a:p>
            <a:pPr lvl="1"/>
            <a:r>
              <a:rPr lang="en-US" sz="2000" dirty="1" smtClean="0"/>
              <a:t>Produced</a:t>
            </a:r>
            <a:r>
              <a:rPr lang="en-US" sz="2000" dirty="1"/>
              <a:t>, grew, mined, created, manufactured, fabricated, improved, packed, preserved or constructed in whole or in part, anything in Canada whether or not the person exported that thing without selling it before exportation;</a:t>
            </a:r>
          </a:p>
          <a:p>
            <a:pPr lvl="1"/>
            <a:r>
              <a:rPr lang="en-US" sz="2000" dirty="1"/>
              <a:t>Solicited orders or offered anything for sale in Canada through an agent or servant, whether the contract or transaction was to be completed inside or outside Canada; or</a:t>
            </a:r>
          </a:p>
          <a:p>
            <a:pPr lvl="1"/>
            <a:r>
              <a:rPr lang="en-US" sz="2000" dirty="1" smtClean="0"/>
              <a:t>Disposed </a:t>
            </a:r>
            <a:r>
              <a:rPr lang="en-US" sz="2000" dirty="1"/>
              <a:t>of:</a:t>
            </a:r>
          </a:p>
          <a:p>
            <a:pPr lvl="2"/>
            <a:r>
              <a:rPr lang="en-US" sz="1600" dirty="1"/>
              <a:t>Canadian resource property;</a:t>
            </a:r>
          </a:p>
          <a:p>
            <a:pPr lvl="2"/>
            <a:r>
              <a:rPr lang="en-US" sz="1600" dirty="1"/>
              <a:t>Property other than depreciable property that is a timber resource property; or</a:t>
            </a:r>
          </a:p>
          <a:p>
            <a:pPr lvl="2"/>
            <a:r>
              <a:rPr lang="en-US" sz="1600" dirty="1"/>
              <a:t>Property other than capital property that is real property situated in Canada, including an interest or option in respect thereof, whether or not such property is in existence</a:t>
            </a:r>
            <a:r>
              <a:rPr lang="en-US" sz="1600" dirty="1" smtClean="0"/>
              <a:t>.</a:t>
            </a:r>
            <a:endParaRPr lang="en-US" sz="1600"/>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2059672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smtClean="0"/>
              <a:t>AD/CVD - Export Price</a:t>
            </a:r>
            <a:endParaRPr lang="en-US"/>
          </a:p>
        </p:txBody>
      </p:sp>
      <p:sp>
        <p:nvSpPr>
          <p:cNvPr id="9" name="Content Placeholder 8"/>
          <p:cNvSpPr>
            <a:spLocks noGrp="1"/>
          </p:cNvSpPr>
          <p:nvPr>
            <p:ph sz="half" idx="1"/>
          </p:nvPr>
        </p:nvSpPr>
        <p:spPr/>
        <p:txBody>
          <a:bodyPr/>
          <a:lstStyle/>
          <a:p>
            <a:r>
              <a:rPr lang="en-US" dirty="1"/>
              <a:t>Export price is equal to:</a:t>
            </a:r>
          </a:p>
          <a:p>
            <a:pPr lvl="1"/>
            <a:r>
              <a:rPr lang="en-US" dirty="1"/>
              <a:t>The lesser of the exporter’s sale price for the goods and</a:t>
            </a:r>
          </a:p>
          <a:p>
            <a:pPr lvl="1"/>
            <a:r>
              <a:rPr lang="en-US" dirty="1"/>
              <a:t>The price at which the importer has purchased or agreed to purchase the goods</a:t>
            </a:r>
          </a:p>
          <a:p>
            <a:pPr lvl="1"/>
            <a:r>
              <a:rPr lang="en-US" dirty="1" smtClean="0"/>
              <a:t>Deductions </a:t>
            </a:r>
            <a:r>
              <a:rPr lang="en-US" dirty="1"/>
              <a:t>from the EP include the costs, charges and expenses incurred in preparing the goods for shipment to Canada, or any federal or provincial duty or tax imposed on the goods paid by the exporter.</a:t>
            </a:r>
          </a:p>
          <a:p>
            <a:pPr marL="457155" lvl="1" indent="0">
              <a:buNone/>
            </a:pPr>
            <a:endParaRPr lang="en-US"/>
          </a:p>
          <a:p>
            <a:endParaRPr lang="en-US"/>
          </a:p>
        </p:txBody>
      </p:sp>
      <p:sp>
        <p:nvSpPr>
          <p:cNvPr id="5" name="Slide Number Placeholder 4"/>
          <p:cNvSpPr>
            <a:spLocks noGrp="1"/>
          </p:cNvSpPr>
          <p:nvPr>
            <p:ph type="sldNum" sz="quarter" idx="18"/>
          </p:nvPr>
        </p:nvSpPr>
        <p:spPr/>
        <p:txBody>
          <a:bodyPr/>
          <a:lstStyle/>
          <a:p>
            <a:fld id="{8E22A6E6-357A-204A-8141-87424A8157F6}" type="slidenum">
              <a:rPr lang="en-US" smtClean="0"/>
              <a:t>9</a:t>
            </a:fld>
            <a:endParaRPr lang="en-US"/>
          </a:p>
        </p:txBody>
      </p:sp>
    </p:spTree>
    <p:extLst>
      <p:ext uri="{BB962C8B-B14F-4D97-AF65-F5344CB8AC3E}">
        <p14:creationId xmlns:p14="http://schemas.microsoft.com/office/powerpoint/2010/main" val="11230852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a:t>Income Tax – US-Canada </a:t>
            </a:r>
            <a:r>
              <a:rPr lang="en-US" dirty="1" smtClean="0"/>
              <a:t>Tax Treaty</a:t>
            </a:r>
            <a:endParaRPr lang="en-US"/>
          </a:p>
        </p:txBody>
      </p:sp>
      <p:sp>
        <p:nvSpPr>
          <p:cNvPr id="7" name="Content Placeholder 3"/>
          <p:cNvSpPr>
            <a:spLocks noGrp="1"/>
          </p:cNvSpPr>
          <p:nvPr>
            <p:ph sz="half" idx="1"/>
          </p:nvPr>
        </p:nvSpPr>
        <p:spPr/>
        <p:txBody>
          <a:bodyPr>
            <a:normAutofit/>
          </a:bodyPr>
          <a:lstStyle/>
          <a:p>
            <a:r>
              <a:rPr lang="en-US" sz="2000" dirty="1"/>
              <a:t>Canada may levy tax on the business profits of a US resident, but only to the extent that such profits are attributable to a Canadian permanent establishment.</a:t>
            </a:r>
          </a:p>
          <a:p>
            <a:r>
              <a:rPr lang="en-US" sz="2000" dirty="1" smtClean="0"/>
              <a:t>A </a:t>
            </a:r>
            <a:r>
              <a:rPr lang="en-US" sz="2000" dirty="1"/>
              <a:t>US resident may be subject to Canadian tax on income derived from carrying on business in Canada through a permanent establishment, even if there is no permanent establishment in Canada at the time income is recognized for tax purposes. </a:t>
            </a:r>
          </a:p>
          <a:p>
            <a:r>
              <a:rPr lang="en-US" sz="2000" dirty="1" smtClean="0"/>
              <a:t>A </a:t>
            </a:r>
            <a:r>
              <a:rPr lang="en-US" sz="2000" dirty="1"/>
              <a:t>US resident will not be subject to Canadian tax on business profits unless the US resident has or had a permanent establishment in Canada, even if he or she is considered to be carrying on business in Canada for the purposes of the Act.</a:t>
            </a: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36470975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a:t>Income Tax – </a:t>
            </a:r>
            <a:r>
              <a:rPr lang="en-US" dirty="1" smtClean="0"/>
              <a:t>PE</a:t>
            </a:r>
            <a:r>
              <a:rPr lang="en-US" dirty="1"/>
              <a:t> </a:t>
            </a:r>
            <a:r>
              <a:rPr lang="en-US" dirty="1" smtClean="0"/>
              <a:t>in US Tax Treaty</a:t>
            </a:r>
            <a:endParaRPr lang="en-US"/>
          </a:p>
        </p:txBody>
      </p:sp>
      <p:sp>
        <p:nvSpPr>
          <p:cNvPr id="7" name="Content Placeholder 3"/>
          <p:cNvSpPr>
            <a:spLocks noGrp="1"/>
          </p:cNvSpPr>
          <p:nvPr>
            <p:ph sz="half" idx="1"/>
          </p:nvPr>
        </p:nvSpPr>
        <p:spPr/>
        <p:txBody>
          <a:bodyPr>
            <a:normAutofit/>
          </a:bodyPr>
          <a:lstStyle/>
          <a:p>
            <a:r>
              <a:rPr lang="en-US" dirty="1" smtClean="0"/>
              <a:t>PE defined as meaning a “fixed place of business through which the business of a resident of Canada or the US is wholly or partly carried on”.</a:t>
            </a:r>
          </a:p>
          <a:p>
            <a:r>
              <a:rPr lang="en-US" dirty="1" smtClean="0"/>
              <a:t>Any of the following constitutes a PE:</a:t>
            </a:r>
          </a:p>
          <a:p>
            <a:pPr lvl="1"/>
            <a:r>
              <a:rPr lang="en-US" dirty="1" smtClean="0"/>
              <a:t>A place of management;</a:t>
            </a:r>
          </a:p>
          <a:p>
            <a:pPr lvl="1"/>
            <a:r>
              <a:rPr lang="en-US" dirty="1" smtClean="0"/>
              <a:t>A branch;</a:t>
            </a:r>
          </a:p>
          <a:p>
            <a:pPr lvl="1"/>
            <a:r>
              <a:rPr lang="en-US" dirty="1" smtClean="0"/>
              <a:t>An office;</a:t>
            </a:r>
          </a:p>
          <a:p>
            <a:pPr lvl="1"/>
            <a:r>
              <a:rPr lang="en-US" dirty="1" smtClean="0"/>
              <a:t>A factory;</a:t>
            </a:r>
          </a:p>
          <a:p>
            <a:pPr lvl="1"/>
            <a:r>
              <a:rPr lang="en-US" dirty="1" smtClean="0"/>
              <a:t>A workshop;</a:t>
            </a:r>
          </a:p>
          <a:p>
            <a:pPr lvl="1"/>
            <a:r>
              <a:rPr lang="en-US" dirty="1" smtClean="0"/>
              <a:t>A mine;</a:t>
            </a:r>
          </a:p>
          <a:p>
            <a:pPr lvl="1"/>
            <a:r>
              <a:rPr lang="en-US" dirty="1" smtClean="0"/>
              <a:t>An oil or gas well; and</a:t>
            </a:r>
          </a:p>
          <a:p>
            <a:pPr lvl="1"/>
            <a:r>
              <a:rPr lang="en-US" dirty="1" smtClean="0"/>
              <a:t>A quarry or any other place of extraction of natural resources.</a:t>
            </a:r>
          </a:p>
          <a:p>
            <a:pPr lvl="1"/>
            <a:r>
              <a:rPr lang="en-US" dirty="1" smtClean="0"/>
              <a:t>This is not an “all-inclusive” definition. </a:t>
            </a: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325486821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1"/>
              <a:t>Income Tax – What </a:t>
            </a:r>
            <a:r>
              <a:rPr lang="en-US" dirty="1" smtClean="0"/>
              <a:t>is not a PE (Tax)?</a:t>
            </a:r>
            <a:endParaRPr lang="en-US"/>
          </a:p>
        </p:txBody>
      </p:sp>
      <p:sp>
        <p:nvSpPr>
          <p:cNvPr id="7" name="Content Placeholder 3"/>
          <p:cNvSpPr>
            <a:spLocks noGrp="1"/>
          </p:cNvSpPr>
          <p:nvPr>
            <p:ph sz="half" idx="1"/>
          </p:nvPr>
        </p:nvSpPr>
        <p:spPr/>
        <p:txBody>
          <a:bodyPr>
            <a:normAutofit/>
          </a:bodyPr>
          <a:lstStyle/>
          <a:p>
            <a:r>
              <a:rPr lang="en-US" dirty="1" smtClean="0"/>
              <a:t>Solely doing the following does not constitute a permanent establishment:</a:t>
            </a:r>
          </a:p>
          <a:p>
            <a:pPr lvl="1"/>
            <a:r>
              <a:rPr lang="en-US" dirty="1" smtClean="0"/>
              <a:t>The use of facilities for purpose of storage, display, or delivery of goods or merchandise belonging to a US resident;</a:t>
            </a:r>
          </a:p>
          <a:p>
            <a:pPr lvl="1"/>
            <a:r>
              <a:rPr lang="en-US" dirty="1" smtClean="0"/>
              <a:t>Maintenance of a stock of goods or merchandise belonging to the US resident for the purpose of storage, display or delivery;</a:t>
            </a:r>
          </a:p>
          <a:p>
            <a:pPr lvl="1"/>
            <a:r>
              <a:rPr lang="en-US" dirty="1" smtClean="0"/>
              <a:t>Purchase of a stock of goods or merchandise belonging to the US resident for the purpose processing by another person;</a:t>
            </a:r>
          </a:p>
          <a:p>
            <a:pPr lvl="1"/>
            <a:r>
              <a:rPr lang="en-US" dirty="1" smtClean="0"/>
              <a:t>The purchase of goods or merchandise or the collection of information for the US resident; and</a:t>
            </a:r>
          </a:p>
          <a:p>
            <a:pPr lvl="1"/>
            <a:r>
              <a:rPr lang="en-US" dirty="1" smtClean="0"/>
              <a:t>Advertising the supply of information, scientific research, or similar activities, which have a preparatory or auxiliary character.</a:t>
            </a:r>
            <a:endParaRPr lang="en-US"/>
          </a:p>
        </p:txBody>
      </p:sp>
      <p:sp>
        <p:nvSpPr>
          <p:cNvPr id="5" name="Slide Number Placeholder 4"/>
          <p:cNvSpPr>
            <a:spLocks noGrp="1"/>
          </p:cNvSpPr>
          <p:nvPr>
            <p:ph type="sldNum" sz="quarter" idx="18"/>
          </p:nvPr>
        </p:nvSpPr>
        <p:spPr/>
        <p:txBody>
          <a:bodyPr>
            <a:normAutofit/>
          </a:bodyPr>
          <a:lstStyle/>
          <a:p>
            <a:fld id="{8E22A6E6-357A-204A-8141-87424A8157F6}" type="slidenum">
              <a:rPr lang="en-US" smtClean="0"/>
              <a:t>0</a:t>
            </a:fld>
            <a:endParaRPr lang="en-US"/>
          </a:p>
        </p:txBody>
      </p:sp>
    </p:spTree>
    <p:extLst>
      <p:ext uri="{BB962C8B-B14F-4D97-AF65-F5344CB8AC3E}">
        <p14:creationId xmlns:p14="http://schemas.microsoft.com/office/powerpoint/2010/main" val="417215392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a:xfrm>
            <a:off x="1524000" y="3083990"/>
            <a:ext cx="6096000" cy="436017"/>
          </a:xfrm>
        </p:spPr>
        <p:txBody>
          <a:bodyPr/>
          <a:lstStyle/>
          <a:p>
            <a:r>
              <a:rPr lang="en-US" dirty="1"/>
              <a:t>Compliance Considerations</a:t>
            </a:r>
          </a:p>
        </p:txBody>
      </p:sp>
    </p:spTree>
    <p:extLst>
      <p:ext uri="{BB962C8B-B14F-4D97-AF65-F5344CB8AC3E}">
        <p14:creationId xmlns:p14="http://schemas.microsoft.com/office/powerpoint/2010/main" val="83750739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5" name="Content Placeholder 14"/>
          <p:cNvSpPr>
            <a:spLocks noGrp="1"/>
          </p:cNvSpPr>
          <p:nvPr>
            <p:ph idx="1"/>
          </p:nvPr>
        </p:nvSpPr>
        <p:spPr>
          <a:xfrm>
            <a:off x="762000" y="1752600"/>
            <a:ext cx="7620000" cy="4038601"/>
          </a:xfrm>
        </p:spPr>
        <p:txBody>
          <a:bodyPr>
            <a:noAutofit/>
          </a:bodyPr>
          <a:lstStyle/>
          <a:p>
            <a:pPr>
              <a:lnSpc>
                <a:spcPct val="130000"/>
              </a:lnSpc>
            </a:pPr>
            <a:r>
              <a:rPr lang="en-US" dirty="1"/>
              <a:t>Compliance Landscape – what is driving CBSA?</a:t>
            </a:r>
          </a:p>
          <a:p>
            <a:pPr>
              <a:lnSpc>
                <a:spcPct val="130000"/>
              </a:lnSpc>
            </a:pPr>
            <a:r>
              <a:rPr lang="en-US" dirty="1"/>
              <a:t>CBSA Audit Priorities</a:t>
            </a:r>
          </a:p>
          <a:p>
            <a:pPr>
              <a:lnSpc>
                <a:spcPct val="130000"/>
              </a:lnSpc>
            </a:pPr>
            <a:r>
              <a:rPr lang="en-US" dirty="1"/>
              <a:t>Trade Compliance Verifications</a:t>
            </a:r>
          </a:p>
          <a:p>
            <a:pPr>
              <a:lnSpc>
                <a:spcPct val="130000"/>
              </a:lnSpc>
            </a:pPr>
            <a:r>
              <a:rPr lang="en-US" dirty="1"/>
              <a:t>Duty Recovery</a:t>
            </a:r>
          </a:p>
          <a:p>
            <a:pPr>
              <a:lnSpc>
                <a:spcPct val="130000"/>
              </a:lnSpc>
            </a:pPr>
            <a:r>
              <a:rPr lang="en-US" dirty="1"/>
              <a:t>Differences between Canada and the United States</a:t>
            </a:r>
          </a:p>
          <a:p>
            <a:pPr lvl="1">
              <a:lnSpc>
                <a:spcPct val="130000"/>
              </a:lnSpc>
            </a:pPr>
            <a:endParaRPr lang="en-US"/>
          </a:p>
          <a:p>
            <a:pPr marL="0" indent="0">
              <a:lnSpc>
                <a:spcPct val="130000"/>
              </a:lnSpc>
              <a:buNone/>
            </a:pPr>
            <a:endParaRPr lang="en-US" sz="1400"/>
          </a:p>
        </p:txBody>
      </p:sp>
      <p:sp>
        <p:nvSpPr>
          <p:cNvPr id="3" name="Title 2"/>
          <p:cNvSpPr>
            <a:spLocks noGrp="1"/>
          </p:cNvSpPr>
          <p:nvPr>
            <p:ph type="title"/>
          </p:nvPr>
        </p:nvSpPr>
        <p:spPr/>
        <p:txBody>
          <a:bodyPr/>
          <a:lstStyle/>
          <a:p>
            <a:r>
              <a:rPr lang="en-US" dirty="1"/>
              <a:t>Agenda – Compliance Considerations</a:t>
            </a:r>
          </a:p>
        </p:txBody>
      </p:sp>
    </p:spTree>
    <p:extLst>
      <p:ext uri="{BB962C8B-B14F-4D97-AF65-F5344CB8AC3E}">
        <p14:creationId xmlns:p14="http://schemas.microsoft.com/office/powerpoint/2010/main" val="135534787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6386" name="Rectangle 10"/>
          <p:cNvSpPr>
            <a:spLocks noGrp="1" noChangeArrowheads="1"/>
          </p:cNvSpPr>
          <p:nvPr>
            <p:ph type="title"/>
          </p:nvPr>
        </p:nvSpPr>
        <p:spPr>
          <a:xfrm>
            <a:off x="685800" y="685800"/>
            <a:ext cx="8229600" cy="1209675"/>
          </a:xfrm>
        </p:spPr>
        <p:txBody>
          <a:bodyPr/>
          <a:lstStyle/>
          <a:p>
            <a:pPr eaLnBrk="1" hangingPunct="1"/>
            <a:r>
              <a:rPr lang="en-US" dirty="1">
                <a:ea typeface="ＭＳ Ｐゴシック" pitchFamily="34" charset="-128"/>
                <a:cs typeface="Arial" charset="0"/>
              </a:rPr>
              <a:t>Auditor General’s Report 2017 - Highlights</a:t>
            </a:r>
          </a:p>
        </p:txBody>
      </p:sp>
      <p:sp>
        <p:nvSpPr>
          <p:cNvPr id="16387" name="Rectangle 11"/>
          <p:cNvSpPr>
            <a:spLocks noGrp="1" noChangeArrowheads="1"/>
          </p:cNvSpPr>
          <p:nvPr>
            <p:ph idx="1"/>
          </p:nvPr>
        </p:nvSpPr>
        <p:spPr>
          <a:xfrm>
            <a:off x="682256" y="1600200"/>
            <a:ext cx="8229600" cy="4311650"/>
          </a:xfrm>
        </p:spPr>
        <p:txBody>
          <a:bodyPr>
            <a:normAutofit lnSpcReduction="10000"/>
          </a:bodyPr>
          <a:lstStyle/>
          <a:p>
            <a:pPr eaLnBrk="1" hangingPunct="1"/>
            <a:r>
              <a:rPr lang="en-US" dirty="1">
                <a:ea typeface="ＭＳ Ｐゴシック" pitchFamily="34" charset="-128"/>
                <a:cs typeface="Arial" charset="0"/>
              </a:rPr>
              <a:t>Issue – 74% of audited imports had insufficient information to properly apply HS classification</a:t>
            </a:r>
          </a:p>
          <a:p>
            <a:pPr eaLnBrk="1" hangingPunct="1"/>
            <a:r>
              <a:rPr lang="en-US" dirty="1">
                <a:ea typeface="ＭＳ Ｐゴシック" pitchFamily="34" charset="-128"/>
                <a:cs typeface="Arial" charset="0"/>
              </a:rPr>
              <a:t>Issue – 20% of imports are improperly classified</a:t>
            </a:r>
          </a:p>
          <a:p>
            <a:pPr lvl="1"/>
            <a:r>
              <a:rPr lang="en-US" dirty="1">
                <a:ea typeface="ＭＳ Ｐゴシック" pitchFamily="34" charset="-128"/>
                <a:cs typeface="Arial" charset="0"/>
              </a:rPr>
              <a:t>Solution – have an HS classification review completed in advance that includes the descriptions to supply to CBSA</a:t>
            </a:r>
          </a:p>
          <a:p>
            <a:pPr eaLnBrk="1" hangingPunct="1"/>
            <a:r>
              <a:rPr lang="en-US" dirty="1">
                <a:ea typeface="ＭＳ Ｐゴシック" pitchFamily="34" charset="-128"/>
                <a:cs typeface="Arial" charset="0"/>
              </a:rPr>
              <a:t>Current penalty regime (Administrative Monetary Penalty System or “AMPS”) is insufficient to encourage compliance; penalties should be increased</a:t>
            </a:r>
          </a:p>
          <a:p>
            <a:pPr lvl="1"/>
            <a:r>
              <a:rPr lang="en-US" dirty="1">
                <a:ea typeface="ＭＳ Ｐゴシック" pitchFamily="34" charset="-128"/>
                <a:cs typeface="Arial" charset="0"/>
              </a:rPr>
              <a:t>Solution (importer) – ensure compliance upfront with education, a customs manual and period post entry reviews</a:t>
            </a:r>
          </a:p>
          <a:p>
            <a:pPr lvl="1"/>
            <a:r>
              <a:rPr lang="en-US" dirty="1">
                <a:ea typeface="ＭＳ Ｐゴシック" pitchFamily="34" charset="-128"/>
                <a:cs typeface="Arial" charset="0"/>
              </a:rPr>
              <a:t>CBSA response – significant increase in AMPS penalties April 1, 2019</a:t>
            </a:r>
          </a:p>
          <a:p>
            <a:pPr eaLnBrk="1" hangingPunct="1"/>
            <a:r>
              <a:rPr lang="en-US" dirty="1">
                <a:ea typeface="ＭＳ Ｐゴシック" pitchFamily="34" charset="-128"/>
                <a:cs typeface="Arial" charset="0"/>
              </a:rPr>
              <a:t>A four year refund application period is too long and should be reduced</a:t>
            </a:r>
          </a:p>
          <a:p>
            <a:pPr lvl="1"/>
            <a:r>
              <a:rPr lang="en-US" dirty="1">
                <a:ea typeface="ＭＳ Ｐゴシック" pitchFamily="34" charset="-128"/>
                <a:cs typeface="Arial" charset="0"/>
              </a:rPr>
              <a:t>Solution – current importers should have a duty review completed now</a:t>
            </a:r>
          </a:p>
          <a:p>
            <a:pPr lvl="1"/>
            <a:r>
              <a:rPr lang="en-US" dirty="1">
                <a:ea typeface="ＭＳ Ｐゴシック" pitchFamily="34" charset="-128"/>
                <a:cs typeface="Arial" charset="0"/>
              </a:rPr>
              <a:t>Solution – put a process in place to manage duty mitigation proactively</a:t>
            </a:r>
          </a:p>
        </p:txBody>
      </p:sp>
    </p:spTree>
    <p:extLst>
      <p:ext uri="{BB962C8B-B14F-4D97-AF65-F5344CB8AC3E}">
        <p14:creationId xmlns:p14="http://schemas.microsoft.com/office/powerpoint/2010/main" val="392757676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5" name="Content Placeholder 14"/>
          <p:cNvSpPr>
            <a:spLocks noGrp="1"/>
          </p:cNvSpPr>
          <p:nvPr>
            <p:ph idx="1"/>
          </p:nvPr>
        </p:nvSpPr>
        <p:spPr>
          <a:xfrm>
            <a:off x="762000" y="1371600"/>
            <a:ext cx="7620000" cy="4419601"/>
          </a:xfrm>
        </p:spPr>
        <p:txBody>
          <a:bodyPr>
            <a:noAutofit/>
          </a:bodyPr>
          <a:lstStyle/>
          <a:p>
            <a:r>
              <a:rPr lang="en-US" dirty="1"/>
              <a:t>Published twice per year – January and July</a:t>
            </a:r>
          </a:p>
          <a:p>
            <a:r>
              <a:rPr lang="en-US" dirty="1"/>
              <a:t>Provides guidance on primary targets, not all targets</a:t>
            </a:r>
          </a:p>
          <a:p>
            <a:r>
              <a:rPr lang="en-US" dirty="1"/>
              <a:t>Details level of compliance</a:t>
            </a:r>
          </a:p>
          <a:p>
            <a:r>
              <a:rPr lang="en-US" dirty="1"/>
              <a:t>Three primary areas</a:t>
            </a:r>
          </a:p>
          <a:p>
            <a:pPr lvl="1"/>
            <a:r>
              <a:rPr lang="en-US" dirty="1"/>
              <a:t>Tariff Classification verification</a:t>
            </a:r>
          </a:p>
          <a:p>
            <a:pPr lvl="1"/>
            <a:r>
              <a:rPr lang="en-US" dirty="1"/>
              <a:t>Origin verification</a:t>
            </a:r>
          </a:p>
          <a:p>
            <a:pPr lvl="1"/>
            <a:r>
              <a:rPr lang="en-US" dirty="1"/>
              <a:t>Valuation</a:t>
            </a:r>
          </a:p>
          <a:p>
            <a:r>
              <a:rPr lang="en-US" dirty="1"/>
              <a:t>Look for trends:</a:t>
            </a:r>
          </a:p>
          <a:p>
            <a:pPr lvl="1"/>
            <a:r>
              <a:rPr lang="en-US" dirty="1"/>
              <a:t>“Parts” classifications</a:t>
            </a:r>
          </a:p>
          <a:p>
            <a:pPr lvl="1"/>
            <a:r>
              <a:rPr lang="en-US" dirty="1"/>
              <a:t>“Other” not elsewhere specified classification</a:t>
            </a:r>
          </a:p>
          <a:p>
            <a:pPr lvl="1"/>
            <a:r>
              <a:rPr lang="en-US" dirty="1"/>
              <a:t>New additions and additional rounds</a:t>
            </a:r>
          </a:p>
          <a:p>
            <a:pPr marL="0" indent="0">
              <a:lnSpc>
                <a:spcPct val="130000"/>
              </a:lnSpc>
              <a:buNone/>
            </a:pPr>
            <a:endParaRPr lang="en-US"/>
          </a:p>
          <a:p>
            <a:pPr marL="0" indent="0">
              <a:lnSpc>
                <a:spcPct val="130000"/>
              </a:lnSpc>
              <a:buNone/>
            </a:pPr>
            <a:r>
              <a:rPr lang="en-US" dirty="1">
                <a:hlinkClick r:id="rId3"/>
              </a:rPr>
              <a:t>https://www.cbsa-asfc.gc.ca/import/verification/menu-eng.html</a:t>
            </a:r>
            <a:endParaRPr lang="en-US"/>
          </a:p>
          <a:p>
            <a:pPr marL="0" indent="0">
              <a:lnSpc>
                <a:spcPct val="130000"/>
              </a:lnSpc>
              <a:buNone/>
            </a:pPr>
            <a:endParaRPr lang="en-US" sz="1400"/>
          </a:p>
        </p:txBody>
      </p:sp>
      <p:sp>
        <p:nvSpPr>
          <p:cNvPr id="3" name="Title 2"/>
          <p:cNvSpPr>
            <a:spLocks noGrp="1"/>
          </p:cNvSpPr>
          <p:nvPr>
            <p:ph type="title"/>
          </p:nvPr>
        </p:nvSpPr>
        <p:spPr/>
        <p:txBody>
          <a:bodyPr/>
          <a:lstStyle/>
          <a:p>
            <a:r>
              <a:rPr lang="en-US" dirty="1"/>
              <a:t>Audit Priorities</a:t>
            </a:r>
          </a:p>
        </p:txBody>
      </p:sp>
    </p:spTree>
    <p:extLst>
      <p:ext uri="{BB962C8B-B14F-4D97-AF65-F5344CB8AC3E}">
        <p14:creationId xmlns:p14="http://schemas.microsoft.com/office/powerpoint/2010/main" val="93073527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2" name="Rectangle 11"/>
          <p:cNvSpPr/>
          <p:nvPr/>
        </p:nvSpPr>
        <p:spPr>
          <a:xfrm>
            <a:off x="758334" y="1645523"/>
            <a:ext cx="5851525" cy="4032250"/>
          </a:xfrm>
          <a:prstGeom prst="rect"/>
          <a:solidFill>
            <a:schemeClr val="tx2">
              <a:lumMod val="95000"/>
            </a:schemeClr>
          </a:solidFill>
          <a:ln w="9525" cap="flat" cmpd="sng" algn="ctr">
            <a:solidFill>
              <a:schemeClr val="accent1"/>
            </a:solidFill>
            <a:prstDash val="solid"/>
            <a:round/>
            <a:headEnd type="none" w="med" len="med"/>
            <a:tailEnd type="none" w="med" len="med"/>
          </a:ln>
          <a:effectLst/>
        </p:spPr>
        <p:txBody>
          <a:bodyPr/>
          <a:lstStyle/>
          <a:p>
            <a:pPr marL="0" marR="0" lvl="0" indent="0" algn="l" defTabSz="914400" fontAlgn="base" rtl="0" eaLnBrk="1" latinLnBrk="0" hangingPunct="1">
              <a:lnSpc>
                <a:spcPct val="100000"/>
              </a:lnSpc>
              <a:spcBef>
                <a:spcPct val="0"/>
              </a:spcBef>
              <a:spcAft>
                <a:spcPct val="0"/>
              </a:spcAft>
              <a:buClrTx/>
              <a:buSzTx/>
              <a:buFontTx/>
              <a:buNone/>
              <a:defRPr/>
            </a:pPr>
            <a:endParaRPr kumimoji="0" lang="en-US" sz="3600" b="1"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 name="Slide Number Placeholder 3"/>
          <p:cNvSpPr>
            <a:spLocks noGrp="1"/>
          </p:cNvSpPr>
          <p:nvPr>
            <p:ph type="sldNum" sz="quarter" idx="4294967295"/>
          </p:nvPr>
        </p:nvSpPr>
        <p:spPr/>
        <p:txBody>
          <a:bodyPr/>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a:ln>
                  <a:noFill/>
                </a:ln>
                <a:solidFill>
                  <a:srgbClr val="004E9C"/>
                </a:solidFill>
                <a:effectLst/>
                <a:uLnTx/>
                <a:uFillTx/>
                <a:latin typeface="Arial"/>
                <a:ea typeface="+mn-ea"/>
                <a:cs typeface="+mn-cs"/>
              </a:rPr>
              <a:t> </a:t>
            </a:r>
          </a:p>
        </p:txBody>
      </p:sp>
      <p:graphicFrame>
        <p:nvGraphicFramePr>
          <p:cNvPr id="7" name="Content Placeholder 6"/>
          <p:cNvGraphicFramePr>
            <a:graphicFrameLocks noGrp="1"/>
          </p:cNvGraphicFramePr>
          <p:nvPr>
            <p:ph idx="4294967295"/>
          </p:nvPr>
        </p:nvGraphicFramePr>
        <p:xfrm>
          <a:off x="758334" y="1645523"/>
          <a:ext cx="5632450" cy="3533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0179" name="Title 1"/>
          <p:cNvSpPr>
            <a:spLocks noGrp="1"/>
          </p:cNvSpPr>
          <p:nvPr>
            <p:ph type="title" idx="4294967295"/>
          </p:nvPr>
        </p:nvSpPr>
        <p:spPr>
          <a:xfrm>
            <a:off x="914400" y="603250"/>
            <a:ext cx="8229600" cy="1209675"/>
          </a:xfrm>
        </p:spPr>
        <p:txBody>
          <a:bodyPr/>
          <a:lstStyle/>
          <a:p>
            <a:r>
              <a:rPr lang="en-US" altLang="en-US" sz="2600" dirty="1">
                <a:solidFill>
                  <a:srgbClr val="004E9C"/>
                </a:solidFill>
                <a:latin typeface="Arial" charset="0"/>
                <a:cs typeface="Arial" charset="0"/>
              </a:rPr>
              <a:t>How CBSA targets</a:t>
            </a:r>
          </a:p>
        </p:txBody>
      </p:sp>
      <p:sp>
        <p:nvSpPr>
          <p:cNvPr id="50182" name="TextBox 12"/>
          <p:cNvSpPr txBox="1">
            <a:spLocks noChangeArrowheads="1"/>
          </p:cNvSpPr>
          <p:nvPr/>
        </p:nvSpPr>
        <p:spPr>
          <a:xfrm>
            <a:off x="2093140" y="1084897"/>
            <a:ext cx="2589170" cy="430887"/>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600"/>
              </a:lnSpc>
              <a:spcAft>
                <a:spcPts val="600"/>
              </a:spcAft>
              <a:buClr>
                <a:srgbClr val="F2A900"/>
              </a:buClr>
              <a:buFont typeface="Wingdings" pitchFamily="2" charset="2"/>
              <a:buChar char="§"/>
              <a:defRPr sz="2000">
                <a:solidFill>
                  <a:srgbClr val="5B6770"/>
                </a:solidFill>
                <a:latin typeface="Century Gothic" pitchFamily="34" charset="0"/>
                <a:ea typeface="MS PGothic" pitchFamily="34" charset="-128"/>
              </a:defRPr>
            </a:lvl1pPr>
            <a:lvl2pPr marL="742950" indent="-285750" eaLnBrk="0" hangingPunct="0">
              <a:spcAft>
                <a:spcPts val="600"/>
              </a:spcAft>
              <a:buFont typeface="Arial" charset="0"/>
              <a:buChar char="•"/>
              <a:defRPr>
                <a:solidFill>
                  <a:srgbClr val="5B6770"/>
                </a:solidFill>
                <a:latin typeface="Century Gothic" pitchFamily="34" charset="0"/>
                <a:ea typeface="MS PGothic" pitchFamily="34" charset="-128"/>
              </a:defRPr>
            </a:lvl2pPr>
            <a:lvl3pPr marL="11430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3pPr>
            <a:lvl4pPr marL="16002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4pPr>
            <a:lvl5pPr marL="20574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5pPr>
            <a:lvl6pPr marL="25146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6pPr>
            <a:lvl7pPr marL="29718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7pPr>
            <a:lvl8pPr marL="34290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8pPr>
            <a:lvl9pPr marL="38862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9pPr>
          </a:lstStyle>
          <a:p>
            <a:pPr marL="0" marR="0" lvl="0" indent="0" algn="l" defTabSz="914400" fontAlgn="base" rtl="0" eaLnBrk="1" latinLnBrk="0" hangingPunct="1">
              <a:lnSpc>
                <a:spcPct val="100000"/>
              </a:lnSpc>
              <a:spcBef>
                <a:spcPct val="0"/>
              </a:spcBef>
              <a:spcAft>
                <a:spcPct val="0"/>
              </a:spcAft>
              <a:buClrTx/>
              <a:buSzTx/>
              <a:buFontTx/>
              <a:buNone/>
              <a:defRPr/>
            </a:pPr>
            <a:r>
              <a:rPr kumimoji="0" lang="en-US" altLang="en-US" sz="2200" b="1" i="0" u="none" strike="noStrike" kern="1200" cap="none" spc="0" normalizeH="0" baseline="0" noProof="0" dirty="1">
                <a:ln>
                  <a:noFill/>
                </a:ln>
                <a:solidFill>
                  <a:srgbClr val="F2A900"/>
                </a:solidFill>
                <a:effectLst/>
                <a:uLnTx/>
                <a:uFillTx/>
                <a:latin typeface="Arial" charset="0"/>
                <a:ea typeface="MS PGothic" pitchFamily="34" charset="-128"/>
                <a:cs typeface="+mn-cs"/>
              </a:rPr>
              <a:t>Risk based audits</a:t>
            </a:r>
          </a:p>
        </p:txBody>
      </p:sp>
      <p:sp>
        <p:nvSpPr>
          <p:cNvPr id="17" name="Right Arrow 16"/>
          <p:cNvSpPr/>
          <p:nvPr/>
        </p:nvSpPr>
        <p:spPr>
          <a:xfrm>
            <a:off x="6065838" y="3475038"/>
            <a:ext cx="723900" cy="604837"/>
          </a:xfrm>
          <a:prstGeom prst="rightArrow">
            <a:avLst>
              <a:gd name="adj1" fmla="val 27115"/>
              <a:gd name="adj2" fmla="val 50000"/>
            </a:avLst>
          </a:prstGeom>
          <a:solidFill>
            <a:schemeClr val="tx2">
              <a:lumMod val="75000"/>
            </a:schemeClr>
          </a:solidFill>
          <a:ln w="9525" cap="flat" cmpd="sng" algn="ctr">
            <a:solidFill>
              <a:schemeClr val="tx2">
                <a:lumMod val="65000"/>
              </a:schemeClr>
            </a:solidFill>
            <a:prstDash val="solid"/>
            <a:round/>
            <a:headEnd type="none" w="med" len="med"/>
            <a:tailEnd type="none" w="med" len="med"/>
          </a:ln>
          <a:effectLst/>
        </p:spPr>
        <p:txBody>
          <a:bodyPr/>
          <a:lstStyle/>
          <a:p>
            <a:pPr marL="0" marR="0" lvl="0" indent="0" algn="l" defTabSz="914400" fontAlgn="base" rtl="0" eaLnBrk="1" latinLnBrk="0" hangingPunct="1">
              <a:lnSpc>
                <a:spcPct val="100000"/>
              </a:lnSpc>
              <a:spcBef>
                <a:spcPct val="0"/>
              </a:spcBef>
              <a:spcAft>
                <a:spcPct val="0"/>
              </a:spcAft>
              <a:buClrTx/>
              <a:buSzTx/>
              <a:buFontTx/>
              <a:buNone/>
              <a:defRPr/>
            </a:pPr>
            <a:endParaRPr kumimoji="0" lang="en-US" sz="3600" b="1"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50184" name="TextBox 17"/>
          <p:cNvSpPr txBox="1">
            <a:spLocks noChangeArrowheads="1"/>
          </p:cNvSpPr>
          <p:nvPr/>
        </p:nvSpPr>
        <p:spPr>
          <a:xfrm>
            <a:off x="6858000" y="1966913"/>
            <a:ext cx="1830388" cy="92333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2600"/>
              </a:lnSpc>
              <a:spcAft>
                <a:spcPts val="600"/>
              </a:spcAft>
              <a:buClr>
                <a:srgbClr val="F2A900"/>
              </a:buClr>
              <a:buFont typeface="Wingdings" pitchFamily="2" charset="2"/>
              <a:buChar char="§"/>
              <a:defRPr sz="2000">
                <a:solidFill>
                  <a:srgbClr val="5B6770"/>
                </a:solidFill>
                <a:latin typeface="Century Gothic" pitchFamily="34" charset="0"/>
                <a:ea typeface="MS PGothic" pitchFamily="34" charset="-128"/>
              </a:defRPr>
            </a:lvl1pPr>
            <a:lvl2pPr marL="742950" indent="-285750" eaLnBrk="0" hangingPunct="0">
              <a:spcAft>
                <a:spcPts val="600"/>
              </a:spcAft>
              <a:buFont typeface="Arial" charset="0"/>
              <a:buChar char="•"/>
              <a:defRPr>
                <a:solidFill>
                  <a:srgbClr val="5B6770"/>
                </a:solidFill>
                <a:latin typeface="Century Gothic" pitchFamily="34" charset="0"/>
                <a:ea typeface="MS PGothic" pitchFamily="34" charset="-128"/>
              </a:defRPr>
            </a:lvl2pPr>
            <a:lvl3pPr marL="11430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3pPr>
            <a:lvl4pPr marL="16002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4pPr>
            <a:lvl5pPr marL="20574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5pPr>
            <a:lvl6pPr marL="25146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6pPr>
            <a:lvl7pPr marL="29718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7pPr>
            <a:lvl8pPr marL="34290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8pPr>
            <a:lvl9pPr marL="38862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9pPr>
          </a:lstStyle>
          <a:p>
            <a:pPr marL="0" marR="0" lvl="0" indent="0" algn="ctr" defTabSz="914400" fontAlgn="base" rtl="0" eaLnBrk="1" latinLnBrk="0" hangingPunct="1">
              <a:lnSpc>
                <a:spcPct val="100000"/>
              </a:lnSpc>
              <a:spcBef>
                <a:spcPct val="0"/>
              </a:spcBef>
              <a:spcAft>
                <a:spcPct val="0"/>
              </a:spcAft>
              <a:buClrTx/>
              <a:buSzTx/>
              <a:buFontTx/>
              <a:buNone/>
              <a:defRPr/>
            </a:pPr>
            <a:r>
              <a:rPr kumimoji="0" lang="en-US" altLang="en-US" sz="1800" b="1" i="0" u="none" strike="noStrike" kern="1200" cap="none" spc="0" normalizeH="0" baseline="0" noProof="0" dirty="1">
                <a:ln>
                  <a:noFill/>
                </a:ln>
                <a:solidFill>
                  <a:srgbClr val="004E9C"/>
                </a:solidFill>
                <a:effectLst/>
                <a:uLnTx/>
                <a:uFillTx/>
                <a:latin typeface="Arial" charset="0"/>
                <a:ea typeface="MS PGothic" pitchFamily="34" charset="-128"/>
                <a:cs typeface="+mn-cs"/>
              </a:rPr>
              <a:t>Plus random audits from headquarters</a:t>
            </a:r>
          </a:p>
        </p:txBody>
      </p:sp>
      <p:grpSp>
        <p:nvGrpSpPr>
          <p:cNvPr id="2" name="Group 19"/>
          <p:cNvGrpSpPr/>
          <p:nvPr/>
        </p:nvGrpSpPr>
        <p:grpSpPr>
          <a:xfrm>
            <a:off x="6858000" y="3004457"/>
            <a:ext cx="2057399" cy="1601308"/>
            <a:chOff x="3253344" y="2051693"/>
            <a:chExt cx="1722911" cy="1722911"/>
          </a:xfrm>
          <a:scene3d>
            <a:camera prst="orthographicFront"/>
            <a:lightRig dir="t" rig="threePt">
              <a:rot lat="0" lon="0" rev="7500000"/>
            </a:lightRig>
          </a:scene3d>
        </p:grpSpPr>
        <p:sp>
          <p:nvSpPr>
            <p:cNvPr id="21" name="Oval 20"/>
            <p:cNvSpPr/>
            <p:nvPr/>
          </p:nvSpPr>
          <p:spPr>
            <a:xfrm>
              <a:off x="3253344" y="2051693"/>
              <a:ext cx="1722911" cy="1722911"/>
            </a:xfrm>
            <a:prstGeom prst="ellipse"/>
            <a:solidFill>
              <a:srgbClr val="F8981D"/>
            </a:solidFill>
            <a:scene3d>
              <a:camera prst="perspectiveFront"/>
              <a:lightRig dir="t" rig="twoPt"/>
            </a:scene3d>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2" name="Oval 4"/>
            <p:cNvSpPr/>
            <p:nvPr/>
          </p:nvSpPr>
          <p:spPr>
            <a:xfrm>
              <a:off x="3505659" y="2304007"/>
              <a:ext cx="1218281" cy="1218283"/>
            </a:xfrm>
            <a:prstGeom prst="rect"/>
          </p:spPr>
          <p:style>
            <a:lnRef idx="0">
              <a:scrgbClr r="0" g="0" b="0"/>
            </a:lnRef>
            <a:fillRef idx="0">
              <a:scrgbClr r="0" g="0" b="0"/>
            </a:fillRef>
            <a:effectRef idx="0">
              <a:scrgbClr r="0" g="0" b="0"/>
            </a:effectRef>
            <a:fontRef idx="minor">
              <a:schemeClr val="lt1"/>
            </a:fontRef>
          </p:style>
          <p:txBody>
            <a:bodyPr lIns="10160" tIns="10160" rIns="10160" bIns="10160" spcCol="1270" anchor="ctr"/>
            <a:lstStyle/>
            <a:p>
              <a:pPr marL="0" marR="0" lvl="0" indent="0" algn="ctr" defTabSz="711200" fontAlgn="base" rtl="0" eaLnBrk="1" latinLnBrk="0" hangingPunct="1">
                <a:lnSpc>
                  <a:spcPct val="100000"/>
                </a:lnSpc>
                <a:spcBef>
                  <a:spcPct val="0"/>
                </a:spcBef>
                <a:spcAft>
                  <a:spcPts val="300"/>
                </a:spcAft>
                <a:buClrTx/>
                <a:buSzTx/>
                <a:buFontTx/>
                <a:buNone/>
                <a:defRPr/>
              </a:pPr>
              <a:r>
                <a:rPr kumimoji="0" lang="en-US" sz="1600" b="1" i="0" u="none" strike="noStrike" kern="1200" cap="none" spc="0" normalizeH="0" baseline="0" noProof="0" dirty="1">
                  <a:ln>
                    <a:noFill/>
                  </a:ln>
                  <a:solidFill>
                    <a:srgbClr val="FFFFFF"/>
                  </a:solidFill>
                  <a:effectLst/>
                  <a:uLnTx/>
                  <a:uFillTx/>
                  <a:latin typeface="Arial" pitchFamily="34" charset="0"/>
                  <a:ea typeface="+mn-ea"/>
                  <a:cs typeface="Arial" pitchFamily="34" charset="0"/>
                </a:rPr>
                <a:t>Classification</a:t>
              </a:r>
            </a:p>
            <a:p>
              <a:pPr marL="0" marR="0" lvl="0" indent="0" algn="ctr" defTabSz="711200" fontAlgn="base" rtl="0" eaLnBrk="1" latinLnBrk="0" hangingPunct="1">
                <a:lnSpc>
                  <a:spcPct val="100000"/>
                </a:lnSpc>
                <a:spcBef>
                  <a:spcPct val="0"/>
                </a:spcBef>
                <a:spcAft>
                  <a:spcPts val="300"/>
                </a:spcAft>
                <a:buClrTx/>
                <a:buSzTx/>
                <a:buFontTx/>
                <a:buNone/>
                <a:defRPr/>
              </a:pPr>
              <a:r>
                <a:rPr kumimoji="0" lang="en-US" sz="1600" b="1" i="0" u="none" strike="noStrike" kern="1200" cap="none" spc="0" normalizeH="0" baseline="0" noProof="0" dirty="1">
                  <a:ln>
                    <a:noFill/>
                  </a:ln>
                  <a:solidFill>
                    <a:srgbClr val="FFFFFF"/>
                  </a:solidFill>
                  <a:effectLst/>
                  <a:uLnTx/>
                  <a:uFillTx/>
                  <a:latin typeface="Arial" pitchFamily="34" charset="0"/>
                  <a:ea typeface="+mn-ea"/>
                  <a:cs typeface="Arial" pitchFamily="34" charset="0"/>
                </a:rPr>
                <a:t>Valuation</a:t>
              </a:r>
            </a:p>
            <a:p>
              <a:pPr marL="0" marR="0" lvl="0" indent="0" algn="ctr" defTabSz="711200" fontAlgn="base" rtl="0" eaLnBrk="1" latinLnBrk="0" hangingPunct="1">
                <a:lnSpc>
                  <a:spcPct val="100000"/>
                </a:lnSpc>
                <a:spcBef>
                  <a:spcPct val="0"/>
                </a:spcBef>
                <a:spcAft>
                  <a:spcPts val="300"/>
                </a:spcAft>
                <a:buClrTx/>
                <a:buSzTx/>
                <a:buFontTx/>
                <a:buNone/>
                <a:defRPr/>
              </a:pPr>
              <a:r>
                <a:rPr kumimoji="0" lang="en-US" sz="1600" b="1" i="0" u="none" strike="noStrike" kern="1200" cap="none" spc="0" normalizeH="0" baseline="0" noProof="0" dirty="1">
                  <a:ln>
                    <a:noFill/>
                  </a:ln>
                  <a:solidFill>
                    <a:srgbClr val="FFFFFF"/>
                  </a:solidFill>
                  <a:effectLst/>
                  <a:uLnTx/>
                  <a:uFillTx/>
                  <a:latin typeface="Arial" pitchFamily="34" charset="0"/>
                  <a:ea typeface="+mn-ea"/>
                  <a:cs typeface="Arial" pitchFamily="34" charset="0"/>
                </a:rPr>
                <a:t>Tariff Treatment</a:t>
              </a:r>
            </a:p>
            <a:p>
              <a:pPr marL="0" marR="0" lvl="0" indent="0" algn="ctr" defTabSz="711200" fontAlgn="base" rtl="0" eaLnBrk="1" latinLnBrk="0" hangingPunct="1">
                <a:lnSpc>
                  <a:spcPct val="100000"/>
                </a:lnSpc>
                <a:spcBef>
                  <a:spcPct val="0"/>
                </a:spcBef>
                <a:spcAft>
                  <a:spcPts val="300"/>
                </a:spcAft>
                <a:buClrTx/>
                <a:buSzTx/>
                <a:buFontTx/>
                <a:buNone/>
                <a:defRPr/>
              </a:pPr>
              <a:r>
                <a:rPr kumimoji="0" lang="en-US" sz="1600" b="1" i="0" u="none" strike="noStrike" kern="1200" cap="none" spc="0" normalizeH="0" baseline="0" noProof="0" dirty="1">
                  <a:ln>
                    <a:noFill/>
                  </a:ln>
                  <a:solidFill>
                    <a:srgbClr val="FFFFFF"/>
                  </a:solidFill>
                  <a:effectLst/>
                  <a:uLnTx/>
                  <a:uFillTx/>
                  <a:latin typeface="Arial" pitchFamily="34" charset="0"/>
                  <a:ea typeface="+mn-ea"/>
                  <a:cs typeface="Arial" pitchFamily="34" charset="0"/>
                </a:rPr>
                <a:t>Export </a:t>
              </a:r>
            </a:p>
          </p:txBody>
        </p:sp>
      </p:grpSp>
    </p:spTree>
    <p:extLst>
      <p:ext uri="{BB962C8B-B14F-4D97-AF65-F5344CB8AC3E}">
        <p14:creationId xmlns:p14="http://schemas.microsoft.com/office/powerpoint/2010/main" val="25413203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5" name="Content Placeholder 14"/>
          <p:cNvSpPr>
            <a:spLocks noGrp="1"/>
          </p:cNvSpPr>
          <p:nvPr>
            <p:ph idx="1"/>
          </p:nvPr>
        </p:nvSpPr>
        <p:spPr>
          <a:xfrm>
            <a:off x="762000" y="1752600"/>
            <a:ext cx="7620000" cy="4038601"/>
          </a:xfrm>
        </p:spPr>
        <p:txBody>
          <a:bodyPr>
            <a:noAutofit/>
          </a:bodyPr>
          <a:lstStyle/>
          <a:p>
            <a:r>
              <a:rPr lang="en-US" dirty="1"/>
              <a:t>Valuation</a:t>
            </a:r>
          </a:p>
          <a:p>
            <a:pPr lvl="1"/>
            <a:r>
              <a:rPr lang="en-US" dirty="1"/>
              <a:t>Related party transactions</a:t>
            </a:r>
          </a:p>
          <a:p>
            <a:pPr lvl="1"/>
            <a:r>
              <a:rPr lang="en-US" dirty="1"/>
              <a:t>Deductions to the price paid or payable</a:t>
            </a:r>
          </a:p>
          <a:p>
            <a:r>
              <a:rPr lang="en-US" dirty="1"/>
              <a:t>Admissibility requirements</a:t>
            </a:r>
          </a:p>
          <a:p>
            <a:pPr lvl="1"/>
            <a:r>
              <a:rPr lang="en-US" dirty="1"/>
              <a:t>Import Permits</a:t>
            </a:r>
          </a:p>
          <a:p>
            <a:r>
              <a:rPr lang="en-US" dirty="1"/>
              <a:t>Duty deferral and conditional relief</a:t>
            </a:r>
          </a:p>
          <a:p>
            <a:r>
              <a:rPr lang="en-US" dirty="1"/>
              <a:t>Exports</a:t>
            </a:r>
          </a:p>
          <a:p>
            <a:pPr lvl="1"/>
            <a:r>
              <a:rPr lang="en-US" dirty="1"/>
              <a:t>Goods not declared (e.g. in transit through the U.S.)</a:t>
            </a:r>
          </a:p>
          <a:p>
            <a:pPr lvl="1"/>
            <a:r>
              <a:rPr lang="en-US" dirty="1"/>
              <a:t>Controlled goods</a:t>
            </a:r>
          </a:p>
          <a:p>
            <a:pPr lvl="1"/>
            <a:endParaRPr lang="en-US"/>
          </a:p>
          <a:p>
            <a:pPr marL="0" indent="0">
              <a:lnSpc>
                <a:spcPct val="130000"/>
              </a:lnSpc>
              <a:buNone/>
            </a:pPr>
            <a:endParaRPr lang="en-US" sz="1400"/>
          </a:p>
        </p:txBody>
      </p:sp>
      <p:sp>
        <p:nvSpPr>
          <p:cNvPr id="3" name="Title 2"/>
          <p:cNvSpPr>
            <a:spLocks noGrp="1"/>
          </p:cNvSpPr>
          <p:nvPr>
            <p:ph type="title"/>
          </p:nvPr>
        </p:nvSpPr>
        <p:spPr/>
        <p:txBody>
          <a:bodyPr/>
          <a:lstStyle/>
          <a:p>
            <a:r>
              <a:rPr lang="en-US" dirty="1"/>
              <a:t>Random Verifications</a:t>
            </a:r>
          </a:p>
        </p:txBody>
      </p:sp>
    </p:spTree>
    <p:extLst>
      <p:ext uri="{BB962C8B-B14F-4D97-AF65-F5344CB8AC3E}">
        <p14:creationId xmlns:p14="http://schemas.microsoft.com/office/powerpoint/2010/main" val="245583005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5539" name="Rectangle 2"/>
          <p:cNvSpPr>
            <a:spLocks noGrp="1" noChangeArrowheads="1"/>
          </p:cNvSpPr>
          <p:nvPr>
            <p:ph type="title" idx="4294967295"/>
          </p:nvPr>
        </p:nvSpPr>
        <p:spPr>
          <a:xfrm>
            <a:off x="762000" y="388770"/>
            <a:ext cx="8229600" cy="1209675"/>
          </a:xfrm>
          <a:prstGeom prst="rect"/>
        </p:spPr>
        <p:txBody>
          <a:bodyPr/>
          <a:lstStyle/>
          <a:p>
            <a:pPr eaLnBrk="1" hangingPunct="1"/>
            <a:r>
              <a:rPr lang="en-US" altLang="en-US" sz="2600" dirty="1">
                <a:solidFill>
                  <a:srgbClr val="004E9C"/>
                </a:solidFill>
                <a:latin typeface="Arial" charset="0"/>
                <a:cs typeface="Arial" charset="0"/>
              </a:rPr>
              <a:t>Verification methodology</a:t>
            </a:r>
          </a:p>
        </p:txBody>
      </p:sp>
      <p:grpSp>
        <p:nvGrpSpPr>
          <p:cNvPr id="65540" name="Group 28"/>
          <p:cNvGrpSpPr/>
          <p:nvPr/>
        </p:nvGrpSpPr>
        <p:grpSpPr>
          <a:xfrm>
            <a:off x="927100" y="1192213"/>
            <a:ext cx="7165340" cy="4908550"/>
            <a:chOff x="898856" y="1397000"/>
            <a:chExt cx="6986896" cy="4908266"/>
          </a:xfrm>
        </p:grpSpPr>
        <p:sp>
          <p:nvSpPr>
            <p:cNvPr id="28" name="Down Arrow 27"/>
            <p:cNvSpPr/>
            <p:nvPr/>
          </p:nvSpPr>
          <p:spPr>
            <a:xfrm>
              <a:off x="1202082" y="1760516"/>
              <a:ext cx="1855869" cy="4544750"/>
            </a:xfrm>
            <a:prstGeom prst="down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fontAlgn="base" rtl="0" eaLnBrk="1" latinLnBrk="0" hangingPunct="1">
                <a:lnSpc>
                  <a:spcPct val="100000"/>
                </a:lnSpc>
                <a:spcBef>
                  <a:spcPct val="0"/>
                </a:spcBef>
                <a:spcAft>
                  <a:spcPct val="0"/>
                </a:spcAft>
                <a:buClrTx/>
                <a:buSzTx/>
                <a:buFontTx/>
                <a:buNone/>
                <a:defRPr/>
              </a:pPr>
              <a:endParaRPr kumimoji="0" lang="en-US" sz="3600" b="1"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grpSp>
          <p:nvGrpSpPr>
            <p:cNvPr id="65542" name="Group 4"/>
            <p:cNvGrpSpPr/>
            <p:nvPr/>
          </p:nvGrpSpPr>
          <p:grpSpPr>
            <a:xfrm>
              <a:off x="898856" y="1397000"/>
              <a:ext cx="6986896" cy="4587875"/>
              <a:chOff x="975056" y="1600200"/>
              <a:chExt cx="6986895" cy="4587875"/>
            </a:xfrm>
          </p:grpSpPr>
          <p:cxnSp>
            <p:nvCxnSpPr>
              <p:cNvPr id="65543" name="AutoShape 15"/>
              <p:cNvCxnSpPr>
                <a:cxnSpLocks noChangeShapeType="1"/>
              </p:cNvCxnSpPr>
              <p:nvPr/>
            </p:nvCxnSpPr>
            <p:spPr>
              <a:xfrm flipH="1" flipV="1">
                <a:off x="2286000" y="2702256"/>
                <a:ext cx="1366838" cy="9525"/>
              </a:xfrm>
              <a:prstGeom prst="straightConnector1"/>
              <a:noFill/>
              <a:ln w="28575">
                <a:solidFill>
                  <a:schemeClr val="tx1"/>
                </a:solidFill>
                <a:round/>
                <a:tailEnd type="triangle" w="med" len="med"/>
              </a:ln>
              <a:extLst>
                <a:ext uri="{909E8E84-426E-40DD-AFC4-6F175D3DCCD1}">
                  <a14:hiddenFill xmlns:a14="http://schemas.microsoft.com/office/drawing/2010/main">
                    <a:noFill/>
                  </a14:hiddenFill>
                </a:ext>
              </a:extLst>
            </p:spPr>
          </p:cxnSp>
          <p:sp>
            <p:nvSpPr>
              <p:cNvPr id="2" name="Rectangle 5"/>
              <p:cNvSpPr>
                <a:spLocks noChangeArrowheads="1"/>
              </p:cNvSpPr>
              <p:nvPr/>
            </p:nvSpPr>
            <p:spPr>
              <a:xfrm>
                <a:off x="3581846" y="2473275"/>
                <a:ext cx="1981287" cy="533369"/>
              </a:xfrm>
              <a:prstGeom prst="rect"/>
              <a:solidFill>
                <a:schemeClr val="accent1">
                  <a:lumMod val="20000"/>
                  <a:lumOff val="80000"/>
                </a:schemeClr>
              </a:solidFill>
              <a:ln w="9525">
                <a:solidFill>
                  <a:schemeClr val="tx1"/>
                </a:solidFill>
                <a:miter lim="800000"/>
              </a:ln>
            </p:spPr>
            <p:txBody>
              <a:bodyPr wrap="none" anchor="ctr"/>
              <a:lstStyle/>
              <a:p>
                <a:pPr marL="0" marR="0" lvl="0" indent="0" algn="ctr" defTabSz="914400" fontAlgn="base" rtl="0" eaLnBrk="1" latinLnBrk="0" hangingPunct="1">
                  <a:lnSpc>
                    <a:spcPct val="100000"/>
                  </a:lnSpc>
                  <a:spcBef>
                    <a:spcPct val="0"/>
                  </a:spcBef>
                  <a:spcAft>
                    <a:spcPct val="0"/>
                  </a:spcAft>
                  <a:buClrTx/>
                  <a:buSzTx/>
                  <a:buFontTx/>
                  <a:buNone/>
                  <a:defRPr/>
                </a:pPr>
                <a:r>
                  <a:rPr kumimoji="0" lang="en-CA" sz="1200" b="1" i="0" u="none" strike="noStrike" kern="1200" cap="none" spc="0" normalizeH="0" baseline="0" noProof="0" dirty="1">
                    <a:ln>
                      <a:noFill/>
                    </a:ln>
                    <a:solidFill>
                      <a:srgbClr val="000000"/>
                    </a:solidFill>
                    <a:effectLst/>
                    <a:uLnTx/>
                    <a:uFillTx/>
                    <a:latin typeface="Arial"/>
                    <a:ea typeface="MS PGothic" pitchFamily="34" charset="-128"/>
                    <a:cs typeface="+mn-cs"/>
                  </a:rPr>
                  <a:t>Agent authorization</a:t>
                </a:r>
              </a:p>
              <a:p>
                <a:pPr marL="0" marR="0" lvl="0" indent="0" algn="ctr" defTabSz="914400" fontAlgn="base" rtl="0" eaLnBrk="1" latinLnBrk="0" hangingPunct="1">
                  <a:lnSpc>
                    <a:spcPct val="100000"/>
                  </a:lnSpc>
                  <a:spcBef>
                    <a:spcPct val="0"/>
                  </a:spcBef>
                  <a:spcAft>
                    <a:spcPct val="0"/>
                  </a:spcAft>
                  <a:buClrTx/>
                  <a:buSzTx/>
                  <a:buFontTx/>
                  <a:buNone/>
                  <a:defRPr/>
                </a:pPr>
                <a:r>
                  <a:rPr kumimoji="0" lang="en-CA" sz="1200" b="1" i="0" u="none" strike="noStrike" kern="1200" cap="none" spc="0" normalizeH="0" baseline="0" noProof="0" dirty="1">
                    <a:ln>
                      <a:noFill/>
                    </a:ln>
                    <a:solidFill>
                      <a:srgbClr val="000000"/>
                    </a:solidFill>
                    <a:effectLst/>
                    <a:uLnTx/>
                    <a:uFillTx/>
                    <a:latin typeface="Arial"/>
                    <a:ea typeface="MS PGothic" pitchFamily="34" charset="-128"/>
                    <a:cs typeface="+mn-cs"/>
                  </a:rPr>
                  <a:t>access to records</a:t>
                </a:r>
              </a:p>
            </p:txBody>
          </p:sp>
          <p:grpSp>
            <p:nvGrpSpPr>
              <p:cNvPr id="65545" name="Group 45"/>
              <p:cNvGrpSpPr/>
              <p:nvPr/>
            </p:nvGrpSpPr>
            <p:grpSpPr>
              <a:xfrm>
                <a:off x="975056" y="2120900"/>
                <a:ext cx="2445816" cy="4067175"/>
                <a:chOff x="960769" y="1891529"/>
                <a:chExt cx="2445815" cy="4822867"/>
              </a:xfrm>
            </p:grpSpPr>
            <p:sp>
              <p:nvSpPr>
                <p:cNvPr id="65559" name="Rectangle 4"/>
                <p:cNvSpPr>
                  <a:spLocks noChangeArrowheads="1"/>
                </p:cNvSpPr>
                <p:nvPr/>
              </p:nvSpPr>
              <p:spPr>
                <a:xfrm>
                  <a:off x="963613" y="1891529"/>
                  <a:ext cx="2404871" cy="503237"/>
                </a:xfrm>
                <a:prstGeom prst="rect"/>
                <a:solidFill>
                  <a:schemeClr val="accent1"/>
                </a:solidFill>
                <a:ln w="9525">
                  <a:solidFill>
                    <a:schemeClr val="tx1"/>
                  </a:solidFill>
                  <a:miter lim="800000"/>
                </a:ln>
              </p:spPr>
              <p:txBody>
                <a:bodyPr wrap="none" anchor="ctr"/>
                <a:lstStyle>
                  <a:lvl1pPr eaLnBrk="0" hangingPunct="0">
                    <a:lnSpc>
                      <a:spcPts val="2600"/>
                    </a:lnSpc>
                    <a:spcAft>
                      <a:spcPts val="600"/>
                    </a:spcAft>
                    <a:buClr>
                      <a:srgbClr val="F2A900"/>
                    </a:buClr>
                    <a:buFont typeface="Wingdings" pitchFamily="2" charset="2"/>
                    <a:buChar char="§"/>
                    <a:defRPr sz="2000">
                      <a:solidFill>
                        <a:srgbClr val="5B6770"/>
                      </a:solidFill>
                      <a:latin typeface="Century Gothic" pitchFamily="34" charset="0"/>
                      <a:ea typeface="MS PGothic" pitchFamily="34" charset="-128"/>
                    </a:defRPr>
                  </a:lvl1pPr>
                  <a:lvl2pPr marL="742950" indent="-285750" eaLnBrk="0" hangingPunct="0">
                    <a:spcAft>
                      <a:spcPts val="600"/>
                    </a:spcAft>
                    <a:buFont typeface="Arial" charset="0"/>
                    <a:buChar char="•"/>
                    <a:defRPr>
                      <a:solidFill>
                        <a:srgbClr val="5B6770"/>
                      </a:solidFill>
                      <a:latin typeface="Century Gothic" pitchFamily="34" charset="0"/>
                      <a:ea typeface="MS PGothic" pitchFamily="34" charset="-128"/>
                    </a:defRPr>
                  </a:lvl2pPr>
                  <a:lvl3pPr marL="11430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3pPr>
                  <a:lvl4pPr marL="16002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4pPr>
                  <a:lvl5pPr marL="20574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5pPr>
                  <a:lvl6pPr marL="25146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6pPr>
                  <a:lvl7pPr marL="29718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7pPr>
                  <a:lvl8pPr marL="34290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8pPr>
                  <a:lvl9pPr marL="38862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9pPr>
                </a:lstStyle>
                <a:p>
                  <a:pPr marL="0" marR="0" lvl="0" indent="0" algn="ctr" defTabSz="914400" fontAlgn="base" rtl="0" eaLnBrk="1" latinLnBrk="0" hangingPunct="1">
                    <a:lnSpc>
                      <a:spcPct val="100000"/>
                    </a:lnSpc>
                    <a:spcBef>
                      <a:spcPct val="0"/>
                    </a:spcBef>
                    <a:spcAft>
                      <a:spcPct val="0"/>
                    </a:spcAft>
                    <a:buClrTx/>
                    <a:buSzTx/>
                    <a:buFontTx/>
                    <a:buNone/>
                    <a:defRPr/>
                  </a:pPr>
                  <a:r>
                    <a:rPr kumimoji="0" lang="en-CA" altLang="en-US" sz="1300" b="1" i="0" u="none" strike="noStrike" kern="1200" cap="none" spc="0" normalizeH="0" baseline="0" noProof="0" dirty="1">
                      <a:ln>
                        <a:noFill/>
                      </a:ln>
                      <a:solidFill>
                        <a:srgbClr val="FFFFFF"/>
                      </a:solidFill>
                      <a:effectLst/>
                      <a:uLnTx/>
                      <a:uFillTx/>
                      <a:latin typeface="Century Gothic" pitchFamily="34" charset="0"/>
                      <a:ea typeface="MS PGothic" pitchFamily="34" charset="-128"/>
                      <a:cs typeface="+mn-cs"/>
                    </a:rPr>
                    <a:t>Initial contact letter</a:t>
                  </a:r>
                </a:p>
                <a:p>
                  <a:pPr marL="0" marR="0" lvl="0" indent="0" algn="ctr" defTabSz="914400" fontAlgn="base" rtl="0" eaLnBrk="1" latinLnBrk="0" hangingPunct="1">
                    <a:lnSpc>
                      <a:spcPct val="100000"/>
                    </a:lnSpc>
                    <a:spcBef>
                      <a:spcPct val="0"/>
                    </a:spcBef>
                    <a:spcAft>
                      <a:spcPct val="0"/>
                    </a:spcAft>
                    <a:buClrTx/>
                    <a:buSzTx/>
                    <a:buFontTx/>
                    <a:buNone/>
                    <a:defRPr/>
                  </a:pPr>
                  <a:r>
                    <a:rPr kumimoji="0" lang="en-CA" altLang="en-US" sz="1300" b="1" i="0" u="none" strike="noStrike" kern="1200" cap="none" spc="0" normalizeH="0" baseline="0" noProof="0" dirty="1">
                      <a:ln>
                        <a:noFill/>
                      </a:ln>
                      <a:solidFill>
                        <a:srgbClr val="FFFFFF"/>
                      </a:solidFill>
                      <a:effectLst/>
                      <a:uLnTx/>
                      <a:uFillTx/>
                      <a:latin typeface="Century Gothic" pitchFamily="34" charset="0"/>
                      <a:ea typeface="MS PGothic" pitchFamily="34" charset="-128"/>
                      <a:cs typeface="+mn-cs"/>
                    </a:rPr>
                    <a:t>30 Days</a:t>
                  </a:r>
                </a:p>
              </p:txBody>
            </p:sp>
            <p:sp>
              <p:nvSpPr>
                <p:cNvPr id="65560" name="Rectangle 6"/>
                <p:cNvSpPr>
                  <a:spLocks noChangeArrowheads="1"/>
                </p:cNvSpPr>
                <p:nvPr/>
              </p:nvSpPr>
              <p:spPr>
                <a:xfrm>
                  <a:off x="976313" y="2768601"/>
                  <a:ext cx="2404871" cy="460375"/>
                </a:xfrm>
                <a:prstGeom prst="rect"/>
                <a:solidFill>
                  <a:schemeClr val="accent1"/>
                </a:solidFill>
                <a:ln w="9525">
                  <a:solidFill>
                    <a:schemeClr val="tx1"/>
                  </a:solidFill>
                  <a:miter lim="800000"/>
                </a:ln>
              </p:spPr>
              <p:txBody>
                <a:bodyPr wrap="none" anchor="ctr"/>
                <a:lstStyle>
                  <a:lvl1pPr eaLnBrk="0" hangingPunct="0">
                    <a:lnSpc>
                      <a:spcPts val="2600"/>
                    </a:lnSpc>
                    <a:spcAft>
                      <a:spcPts val="600"/>
                    </a:spcAft>
                    <a:buClr>
                      <a:srgbClr val="F2A900"/>
                    </a:buClr>
                    <a:buFont typeface="Wingdings" pitchFamily="2" charset="2"/>
                    <a:buChar char="§"/>
                    <a:defRPr sz="2000">
                      <a:solidFill>
                        <a:srgbClr val="5B6770"/>
                      </a:solidFill>
                      <a:latin typeface="Century Gothic" pitchFamily="34" charset="0"/>
                      <a:ea typeface="MS PGothic" pitchFamily="34" charset="-128"/>
                    </a:defRPr>
                  </a:lvl1pPr>
                  <a:lvl2pPr marL="742950" indent="-285750" eaLnBrk="0" hangingPunct="0">
                    <a:spcAft>
                      <a:spcPts val="600"/>
                    </a:spcAft>
                    <a:buFont typeface="Arial" charset="0"/>
                    <a:buChar char="•"/>
                    <a:defRPr>
                      <a:solidFill>
                        <a:srgbClr val="5B6770"/>
                      </a:solidFill>
                      <a:latin typeface="Century Gothic" pitchFamily="34" charset="0"/>
                      <a:ea typeface="MS PGothic" pitchFamily="34" charset="-128"/>
                    </a:defRPr>
                  </a:lvl2pPr>
                  <a:lvl3pPr marL="11430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3pPr>
                  <a:lvl4pPr marL="16002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4pPr>
                  <a:lvl5pPr marL="20574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5pPr>
                  <a:lvl6pPr marL="25146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6pPr>
                  <a:lvl7pPr marL="29718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7pPr>
                  <a:lvl8pPr marL="34290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8pPr>
                  <a:lvl9pPr marL="38862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9pPr>
                </a:lstStyle>
                <a:p>
                  <a:pPr marL="0" marR="0" lvl="0" indent="0" algn="ctr" defTabSz="914400" fontAlgn="base" rtl="0" eaLnBrk="1" latinLnBrk="0" hangingPunct="1">
                    <a:lnSpc>
                      <a:spcPct val="100000"/>
                    </a:lnSpc>
                    <a:spcBef>
                      <a:spcPct val="0"/>
                    </a:spcBef>
                    <a:spcAft>
                      <a:spcPct val="0"/>
                    </a:spcAft>
                    <a:buClrTx/>
                    <a:buSzTx/>
                    <a:buFontTx/>
                    <a:buNone/>
                    <a:defRPr/>
                  </a:pPr>
                  <a:r>
                    <a:rPr kumimoji="0" lang="en-CA" altLang="en-US" sz="1200" b="1" i="0" u="none" strike="noStrike" kern="1200" cap="none" spc="0" normalizeH="0" baseline="0" noProof="0" dirty="1">
                      <a:ln>
                        <a:noFill/>
                      </a:ln>
                      <a:solidFill>
                        <a:srgbClr val="FFFFFF"/>
                      </a:solidFill>
                      <a:effectLst/>
                      <a:uLnTx/>
                      <a:uFillTx/>
                      <a:latin typeface="Century Gothic" pitchFamily="34" charset="0"/>
                      <a:ea typeface="MS PGothic" pitchFamily="34" charset="-128"/>
                      <a:cs typeface="+mn-cs"/>
                    </a:rPr>
                    <a:t>Verification</a:t>
                  </a:r>
                </a:p>
              </p:txBody>
            </p:sp>
            <p:sp>
              <p:nvSpPr>
                <p:cNvPr id="65561" name="Rectangle 7"/>
                <p:cNvSpPr>
                  <a:spLocks noChangeArrowheads="1"/>
                </p:cNvSpPr>
                <p:nvPr/>
              </p:nvSpPr>
              <p:spPr>
                <a:xfrm>
                  <a:off x="961718" y="3469402"/>
                  <a:ext cx="2404871" cy="566737"/>
                </a:xfrm>
                <a:prstGeom prst="rect"/>
                <a:solidFill>
                  <a:schemeClr val="accent1"/>
                </a:solidFill>
                <a:ln w="9525">
                  <a:solidFill>
                    <a:schemeClr val="tx1"/>
                  </a:solidFill>
                  <a:miter lim="800000"/>
                </a:ln>
              </p:spPr>
              <p:txBody>
                <a:bodyPr wrap="none" anchor="ctr"/>
                <a:lstStyle>
                  <a:lvl1pPr eaLnBrk="0" hangingPunct="0">
                    <a:lnSpc>
                      <a:spcPts val="2600"/>
                    </a:lnSpc>
                    <a:spcAft>
                      <a:spcPts val="600"/>
                    </a:spcAft>
                    <a:buClr>
                      <a:srgbClr val="F2A900"/>
                    </a:buClr>
                    <a:buFont typeface="Wingdings" pitchFamily="2" charset="2"/>
                    <a:buChar char="§"/>
                    <a:defRPr sz="2000">
                      <a:solidFill>
                        <a:srgbClr val="5B6770"/>
                      </a:solidFill>
                      <a:latin typeface="Century Gothic" pitchFamily="34" charset="0"/>
                      <a:ea typeface="MS PGothic" pitchFamily="34" charset="-128"/>
                    </a:defRPr>
                  </a:lvl1pPr>
                  <a:lvl2pPr marL="742950" indent="-285750" eaLnBrk="0" hangingPunct="0">
                    <a:spcAft>
                      <a:spcPts val="600"/>
                    </a:spcAft>
                    <a:buFont typeface="Arial" charset="0"/>
                    <a:buChar char="•"/>
                    <a:defRPr>
                      <a:solidFill>
                        <a:srgbClr val="5B6770"/>
                      </a:solidFill>
                      <a:latin typeface="Century Gothic" pitchFamily="34" charset="0"/>
                      <a:ea typeface="MS PGothic" pitchFamily="34" charset="-128"/>
                    </a:defRPr>
                  </a:lvl2pPr>
                  <a:lvl3pPr marL="11430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3pPr>
                  <a:lvl4pPr marL="16002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4pPr>
                  <a:lvl5pPr marL="20574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5pPr>
                  <a:lvl6pPr marL="25146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6pPr>
                  <a:lvl7pPr marL="29718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7pPr>
                  <a:lvl8pPr marL="34290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8pPr>
                  <a:lvl9pPr marL="38862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9pPr>
                </a:lstStyle>
                <a:p>
                  <a:pPr marL="0" marR="0" lvl="0" indent="0" algn="ctr" defTabSz="914400" fontAlgn="base" rtl="0" eaLnBrk="1" latinLnBrk="0" hangingPunct="1">
                    <a:lnSpc>
                      <a:spcPct val="100000"/>
                    </a:lnSpc>
                    <a:spcBef>
                      <a:spcPct val="0"/>
                    </a:spcBef>
                    <a:spcAft>
                      <a:spcPct val="0"/>
                    </a:spcAft>
                    <a:buClrTx/>
                    <a:buSzTx/>
                    <a:buFontTx/>
                    <a:buNone/>
                    <a:defRPr/>
                  </a:pPr>
                  <a:r>
                    <a:rPr kumimoji="0" lang="en-CA" altLang="en-US" sz="1200" b="1" i="0" u="none" strike="noStrike" kern="1200" cap="none" spc="0" normalizeH="0" baseline="0" noProof="0" dirty="1">
                      <a:ln>
                        <a:noFill/>
                      </a:ln>
                      <a:solidFill>
                        <a:srgbClr val="FFFFFF"/>
                      </a:solidFill>
                      <a:effectLst/>
                      <a:uLnTx/>
                      <a:uFillTx/>
                      <a:latin typeface="Century Gothic" pitchFamily="34" charset="0"/>
                      <a:ea typeface="MS PGothic" pitchFamily="34" charset="-128"/>
                      <a:cs typeface="+mn-cs"/>
                    </a:rPr>
                    <a:t>Interim letter</a:t>
                  </a:r>
                </a:p>
                <a:p>
                  <a:pPr marL="0" marR="0" lvl="0" indent="0" algn="ctr" defTabSz="914400" fontAlgn="base" rtl="0" eaLnBrk="1" latinLnBrk="0" hangingPunct="1">
                    <a:lnSpc>
                      <a:spcPct val="100000"/>
                    </a:lnSpc>
                    <a:spcBef>
                      <a:spcPct val="0"/>
                    </a:spcBef>
                    <a:spcAft>
                      <a:spcPct val="0"/>
                    </a:spcAft>
                    <a:buClrTx/>
                    <a:buSzTx/>
                    <a:buFontTx/>
                    <a:buNone/>
                    <a:defRPr/>
                  </a:pPr>
                  <a:r>
                    <a:rPr kumimoji="0" lang="en-CA" altLang="en-US" sz="1200" b="1" i="0" u="none" strike="noStrike" kern="1200" cap="none" spc="0" normalizeH="0" baseline="0" noProof="0" dirty="1">
                      <a:ln>
                        <a:noFill/>
                      </a:ln>
                      <a:solidFill>
                        <a:srgbClr val="FFFFFF"/>
                      </a:solidFill>
                      <a:effectLst/>
                      <a:uLnTx/>
                      <a:uFillTx/>
                      <a:latin typeface="Century Gothic" pitchFamily="34" charset="0"/>
                      <a:ea typeface="MS PGothic" pitchFamily="34" charset="-128"/>
                      <a:cs typeface="+mn-cs"/>
                    </a:rPr>
                    <a:t>30 days</a:t>
                  </a:r>
                </a:p>
              </p:txBody>
            </p:sp>
            <p:sp>
              <p:nvSpPr>
                <p:cNvPr id="65562" name="Rectangle 8"/>
                <p:cNvSpPr>
                  <a:spLocks noChangeArrowheads="1"/>
                </p:cNvSpPr>
                <p:nvPr/>
              </p:nvSpPr>
              <p:spPr>
                <a:xfrm>
                  <a:off x="960769" y="4406999"/>
                  <a:ext cx="2404871" cy="460376"/>
                </a:xfrm>
                <a:prstGeom prst="rect"/>
                <a:solidFill>
                  <a:schemeClr val="accent1"/>
                </a:solidFill>
                <a:ln w="9525">
                  <a:solidFill>
                    <a:schemeClr val="tx1"/>
                  </a:solidFill>
                  <a:miter lim="800000"/>
                </a:ln>
              </p:spPr>
              <p:txBody>
                <a:bodyPr wrap="none" anchor="ctr"/>
                <a:lstStyle>
                  <a:lvl1pPr eaLnBrk="0" hangingPunct="0">
                    <a:lnSpc>
                      <a:spcPts val="2600"/>
                    </a:lnSpc>
                    <a:spcAft>
                      <a:spcPts val="600"/>
                    </a:spcAft>
                    <a:buClr>
                      <a:srgbClr val="F2A900"/>
                    </a:buClr>
                    <a:buFont typeface="Wingdings" pitchFamily="2" charset="2"/>
                    <a:buChar char="§"/>
                    <a:defRPr sz="2000">
                      <a:solidFill>
                        <a:srgbClr val="5B6770"/>
                      </a:solidFill>
                      <a:latin typeface="Century Gothic" pitchFamily="34" charset="0"/>
                      <a:ea typeface="MS PGothic" pitchFamily="34" charset="-128"/>
                    </a:defRPr>
                  </a:lvl1pPr>
                  <a:lvl2pPr marL="742950" indent="-285750" eaLnBrk="0" hangingPunct="0">
                    <a:spcAft>
                      <a:spcPts val="600"/>
                    </a:spcAft>
                    <a:buFont typeface="Arial" charset="0"/>
                    <a:buChar char="•"/>
                    <a:defRPr>
                      <a:solidFill>
                        <a:srgbClr val="5B6770"/>
                      </a:solidFill>
                      <a:latin typeface="Century Gothic" pitchFamily="34" charset="0"/>
                      <a:ea typeface="MS PGothic" pitchFamily="34" charset="-128"/>
                    </a:defRPr>
                  </a:lvl2pPr>
                  <a:lvl3pPr marL="11430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3pPr>
                  <a:lvl4pPr marL="16002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4pPr>
                  <a:lvl5pPr marL="20574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5pPr>
                  <a:lvl6pPr marL="25146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6pPr>
                  <a:lvl7pPr marL="29718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7pPr>
                  <a:lvl8pPr marL="34290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8pPr>
                  <a:lvl9pPr marL="38862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9pPr>
                </a:lstStyle>
                <a:p>
                  <a:pPr marL="0" marR="0" lvl="0" indent="0" algn="ctr" defTabSz="914400" fontAlgn="base" rtl="0" eaLnBrk="1" latinLnBrk="0" hangingPunct="1">
                    <a:lnSpc>
                      <a:spcPct val="100000"/>
                    </a:lnSpc>
                    <a:spcBef>
                      <a:spcPct val="0"/>
                    </a:spcBef>
                    <a:spcAft>
                      <a:spcPct val="0"/>
                    </a:spcAft>
                    <a:buClrTx/>
                    <a:buSzTx/>
                    <a:buFontTx/>
                    <a:buNone/>
                    <a:defRPr/>
                  </a:pPr>
                  <a:r>
                    <a:rPr kumimoji="0" lang="en-CA" altLang="en-US" sz="1200" b="1" i="0" u="none" strike="noStrike" kern="1200" cap="none" spc="0" normalizeH="0" baseline="0" noProof="0" dirty="1">
                      <a:ln>
                        <a:noFill/>
                      </a:ln>
                      <a:solidFill>
                        <a:srgbClr val="FFFFFF"/>
                      </a:solidFill>
                      <a:effectLst/>
                      <a:uLnTx/>
                      <a:uFillTx/>
                      <a:latin typeface="Century Gothic" pitchFamily="34" charset="0"/>
                      <a:ea typeface="MS PGothic" pitchFamily="34" charset="-128"/>
                      <a:cs typeface="+mn-cs"/>
                    </a:rPr>
                    <a:t>Final letter</a:t>
                  </a:r>
                </a:p>
              </p:txBody>
            </p:sp>
            <p:sp>
              <p:nvSpPr>
                <p:cNvPr id="65563" name="Rectangle 9"/>
                <p:cNvSpPr>
                  <a:spLocks noChangeArrowheads="1"/>
                </p:cNvSpPr>
                <p:nvPr/>
              </p:nvSpPr>
              <p:spPr>
                <a:xfrm>
                  <a:off x="987118" y="5233064"/>
                  <a:ext cx="2400299" cy="582573"/>
                </a:xfrm>
                <a:prstGeom prst="rect"/>
                <a:solidFill>
                  <a:schemeClr val="accent1"/>
                </a:solidFill>
                <a:ln w="9525">
                  <a:solidFill>
                    <a:schemeClr val="tx1"/>
                  </a:solidFill>
                  <a:miter lim="800000"/>
                </a:ln>
              </p:spPr>
              <p:txBody>
                <a:bodyPr wrap="none" anchor="ctr"/>
                <a:lstStyle>
                  <a:lvl1pPr eaLnBrk="0" hangingPunct="0">
                    <a:lnSpc>
                      <a:spcPts val="2600"/>
                    </a:lnSpc>
                    <a:spcAft>
                      <a:spcPts val="600"/>
                    </a:spcAft>
                    <a:buClr>
                      <a:srgbClr val="F2A900"/>
                    </a:buClr>
                    <a:buFont typeface="Wingdings" pitchFamily="2" charset="2"/>
                    <a:buChar char="§"/>
                    <a:defRPr sz="2000">
                      <a:solidFill>
                        <a:srgbClr val="5B6770"/>
                      </a:solidFill>
                      <a:latin typeface="Century Gothic" pitchFamily="34" charset="0"/>
                      <a:ea typeface="MS PGothic" pitchFamily="34" charset="-128"/>
                    </a:defRPr>
                  </a:lvl1pPr>
                  <a:lvl2pPr marL="742950" indent="-285750" eaLnBrk="0" hangingPunct="0">
                    <a:spcAft>
                      <a:spcPts val="600"/>
                    </a:spcAft>
                    <a:buFont typeface="Arial" charset="0"/>
                    <a:buChar char="•"/>
                    <a:defRPr>
                      <a:solidFill>
                        <a:srgbClr val="5B6770"/>
                      </a:solidFill>
                      <a:latin typeface="Century Gothic" pitchFamily="34" charset="0"/>
                      <a:ea typeface="MS PGothic" pitchFamily="34" charset="-128"/>
                    </a:defRPr>
                  </a:lvl2pPr>
                  <a:lvl3pPr marL="11430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3pPr>
                  <a:lvl4pPr marL="16002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4pPr>
                  <a:lvl5pPr marL="20574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5pPr>
                  <a:lvl6pPr marL="25146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6pPr>
                  <a:lvl7pPr marL="29718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7pPr>
                  <a:lvl8pPr marL="34290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8pPr>
                  <a:lvl9pPr marL="38862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9pPr>
                </a:lstStyle>
                <a:p>
                  <a:pPr marL="0" marR="0" lvl="0" indent="0" algn="ctr" defTabSz="914400" fontAlgn="base" rtl="0" eaLnBrk="1" latinLnBrk="0" hangingPunct="1">
                    <a:lnSpc>
                      <a:spcPct val="100000"/>
                    </a:lnSpc>
                    <a:spcBef>
                      <a:spcPct val="0"/>
                    </a:spcBef>
                    <a:spcAft>
                      <a:spcPct val="0"/>
                    </a:spcAft>
                    <a:buClrTx/>
                    <a:buSzTx/>
                    <a:buFontTx/>
                    <a:buNone/>
                    <a:defRPr/>
                  </a:pPr>
                  <a:r>
                    <a:rPr kumimoji="0" lang="en-CA" altLang="en-US" sz="1200" b="1" i="0" u="none" strike="noStrike" kern="1200" cap="none" spc="0" normalizeH="0" baseline="0" noProof="0" dirty="1">
                      <a:ln>
                        <a:noFill/>
                      </a:ln>
                      <a:solidFill>
                        <a:srgbClr val="FFFFFF"/>
                      </a:solidFill>
                      <a:effectLst/>
                      <a:uLnTx/>
                      <a:uFillTx/>
                      <a:latin typeface="Century Gothic" pitchFamily="34" charset="0"/>
                      <a:ea typeface="MS PGothic" pitchFamily="34" charset="-128"/>
                      <a:cs typeface="+mn-cs"/>
                    </a:rPr>
                    <a:t>90 days “reason to believe”</a:t>
                  </a:r>
                </a:p>
                <a:p>
                  <a:pPr marL="0" marR="0" lvl="0" indent="0" algn="ctr" defTabSz="914400" fontAlgn="base" rtl="0" eaLnBrk="1" latinLnBrk="0" hangingPunct="1">
                    <a:lnSpc>
                      <a:spcPct val="100000"/>
                    </a:lnSpc>
                    <a:spcBef>
                      <a:spcPct val="0"/>
                    </a:spcBef>
                    <a:spcAft>
                      <a:spcPct val="0"/>
                    </a:spcAft>
                    <a:buClrTx/>
                    <a:buSzTx/>
                    <a:buFontTx/>
                    <a:buNone/>
                    <a:defRPr/>
                  </a:pPr>
                  <a:r>
                    <a:rPr kumimoji="0" lang="en-CA" altLang="en-US" sz="1200" b="1" i="0" u="none" strike="noStrike" kern="1200" cap="none" spc="0" normalizeH="0" baseline="0" noProof="0" dirty="1">
                      <a:ln>
                        <a:noFill/>
                      </a:ln>
                      <a:solidFill>
                        <a:srgbClr val="FFFFFF"/>
                      </a:solidFill>
                      <a:effectLst/>
                      <a:uLnTx/>
                      <a:uFillTx/>
                      <a:latin typeface="Century Gothic" pitchFamily="34" charset="0"/>
                      <a:ea typeface="MS PGothic" pitchFamily="34" charset="-128"/>
                      <a:cs typeface="+mn-cs"/>
                    </a:rPr>
                    <a:t>Monitoring phase one</a:t>
                  </a:r>
                </a:p>
              </p:txBody>
            </p:sp>
            <p:sp>
              <p:nvSpPr>
                <p:cNvPr id="65564" name="Rectangle 10"/>
                <p:cNvSpPr>
                  <a:spLocks noChangeArrowheads="1"/>
                </p:cNvSpPr>
                <p:nvPr/>
              </p:nvSpPr>
              <p:spPr>
                <a:xfrm>
                  <a:off x="1001713" y="6254021"/>
                  <a:ext cx="2404871" cy="460375"/>
                </a:xfrm>
                <a:prstGeom prst="rect"/>
                <a:solidFill>
                  <a:schemeClr val="accent1"/>
                </a:solidFill>
                <a:ln w="9525">
                  <a:solidFill>
                    <a:schemeClr val="tx1"/>
                  </a:solidFill>
                  <a:miter lim="800000"/>
                </a:ln>
              </p:spPr>
              <p:txBody>
                <a:bodyPr wrap="none" anchor="ctr"/>
                <a:lstStyle>
                  <a:lvl1pPr eaLnBrk="0" hangingPunct="0">
                    <a:lnSpc>
                      <a:spcPts val="2600"/>
                    </a:lnSpc>
                    <a:spcAft>
                      <a:spcPts val="600"/>
                    </a:spcAft>
                    <a:buClr>
                      <a:srgbClr val="F2A900"/>
                    </a:buClr>
                    <a:buFont typeface="Wingdings" pitchFamily="2" charset="2"/>
                    <a:buChar char="§"/>
                    <a:defRPr sz="2000">
                      <a:solidFill>
                        <a:srgbClr val="5B6770"/>
                      </a:solidFill>
                      <a:latin typeface="Century Gothic" pitchFamily="34" charset="0"/>
                      <a:ea typeface="MS PGothic" pitchFamily="34" charset="-128"/>
                    </a:defRPr>
                  </a:lvl1pPr>
                  <a:lvl2pPr marL="742950" indent="-285750" eaLnBrk="0" hangingPunct="0">
                    <a:spcAft>
                      <a:spcPts val="600"/>
                    </a:spcAft>
                    <a:buFont typeface="Arial" charset="0"/>
                    <a:buChar char="•"/>
                    <a:defRPr>
                      <a:solidFill>
                        <a:srgbClr val="5B6770"/>
                      </a:solidFill>
                      <a:latin typeface="Century Gothic" pitchFamily="34" charset="0"/>
                      <a:ea typeface="MS PGothic" pitchFamily="34" charset="-128"/>
                    </a:defRPr>
                  </a:lvl2pPr>
                  <a:lvl3pPr marL="11430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3pPr>
                  <a:lvl4pPr marL="16002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4pPr>
                  <a:lvl5pPr marL="20574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5pPr>
                  <a:lvl6pPr marL="25146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6pPr>
                  <a:lvl7pPr marL="29718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7pPr>
                  <a:lvl8pPr marL="34290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8pPr>
                  <a:lvl9pPr marL="38862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9pPr>
                </a:lstStyle>
                <a:p>
                  <a:pPr marL="0" marR="0" lvl="0" indent="0" algn="ctr" defTabSz="914400" fontAlgn="base" rtl="0" eaLnBrk="1" latinLnBrk="0" hangingPunct="1">
                    <a:lnSpc>
                      <a:spcPct val="100000"/>
                    </a:lnSpc>
                    <a:spcBef>
                      <a:spcPct val="0"/>
                    </a:spcBef>
                    <a:spcAft>
                      <a:spcPct val="0"/>
                    </a:spcAft>
                    <a:buClrTx/>
                    <a:buSzTx/>
                    <a:buFontTx/>
                    <a:buNone/>
                    <a:defRPr/>
                  </a:pPr>
                  <a:r>
                    <a:rPr kumimoji="0" lang="en-CA" altLang="en-US" sz="1200" b="1" i="0" u="none" strike="noStrike" kern="1200" cap="none" spc="0" normalizeH="0" baseline="0" noProof="0" dirty="1">
                      <a:ln>
                        <a:noFill/>
                      </a:ln>
                      <a:solidFill>
                        <a:srgbClr val="FFFFFF"/>
                      </a:solidFill>
                      <a:effectLst/>
                      <a:uLnTx/>
                      <a:uFillTx/>
                      <a:latin typeface="Century Gothic" pitchFamily="34" charset="0"/>
                      <a:ea typeface="MS PGothic" pitchFamily="34" charset="-128"/>
                      <a:cs typeface="+mn-cs"/>
                    </a:rPr>
                    <a:t>One year later</a:t>
                  </a:r>
                </a:p>
                <a:p>
                  <a:pPr marL="0" marR="0" lvl="0" indent="0" algn="ctr" defTabSz="914400" fontAlgn="base" rtl="0" eaLnBrk="1" latinLnBrk="0" hangingPunct="1">
                    <a:lnSpc>
                      <a:spcPct val="100000"/>
                    </a:lnSpc>
                    <a:spcBef>
                      <a:spcPct val="0"/>
                    </a:spcBef>
                    <a:spcAft>
                      <a:spcPct val="0"/>
                    </a:spcAft>
                    <a:buClrTx/>
                    <a:buSzTx/>
                    <a:buFontTx/>
                    <a:buNone/>
                    <a:defRPr/>
                  </a:pPr>
                  <a:r>
                    <a:rPr kumimoji="0" lang="en-CA" altLang="en-US" sz="1200" b="1" i="0" u="none" strike="noStrike" kern="1200" cap="none" spc="0" normalizeH="0" baseline="0" noProof="0" dirty="1">
                      <a:ln>
                        <a:noFill/>
                      </a:ln>
                      <a:solidFill>
                        <a:srgbClr val="FFFFFF"/>
                      </a:solidFill>
                      <a:effectLst/>
                      <a:uLnTx/>
                      <a:uFillTx/>
                      <a:latin typeface="Century Gothic" pitchFamily="34" charset="0"/>
                      <a:ea typeface="MS PGothic" pitchFamily="34" charset="-128"/>
                      <a:cs typeface="+mn-cs"/>
                    </a:rPr>
                    <a:t>Monitoring phase two</a:t>
                  </a:r>
                </a:p>
              </p:txBody>
            </p:sp>
          </p:grpSp>
          <p:sp>
            <p:nvSpPr>
              <p:cNvPr id="45064" name="Rectangle 11"/>
              <p:cNvSpPr>
                <a:spLocks noChangeArrowheads="1"/>
              </p:cNvSpPr>
              <p:nvPr/>
            </p:nvSpPr>
            <p:spPr>
              <a:xfrm>
                <a:off x="3658049" y="3894005"/>
                <a:ext cx="1944773" cy="450824"/>
              </a:xfrm>
              <a:prstGeom prst="rect"/>
              <a:solidFill>
                <a:schemeClr val="accent1">
                  <a:lumMod val="20000"/>
                  <a:lumOff val="80000"/>
                </a:schemeClr>
              </a:solidFill>
              <a:ln w="9525">
                <a:solidFill>
                  <a:schemeClr val="tx1"/>
                </a:solidFill>
                <a:miter lim="800000"/>
              </a:ln>
            </p:spPr>
            <p:txBody>
              <a:bodyPr wrap="none" anchor="ctr"/>
              <a:lstStyle/>
              <a:p>
                <a:pPr marL="0" marR="0" lvl="0" indent="0" algn="ctr" defTabSz="914400" fontAlgn="base" rtl="0" eaLnBrk="1" latinLnBrk="0" hangingPunct="1">
                  <a:lnSpc>
                    <a:spcPct val="100000"/>
                  </a:lnSpc>
                  <a:spcBef>
                    <a:spcPct val="0"/>
                  </a:spcBef>
                  <a:spcAft>
                    <a:spcPct val="0"/>
                  </a:spcAft>
                  <a:buClrTx/>
                  <a:buSzTx/>
                  <a:buFontTx/>
                  <a:buNone/>
                  <a:defRPr/>
                </a:pPr>
                <a:r>
                  <a:rPr kumimoji="0" lang="en-CA" sz="1200" b="1" i="0" u="none" strike="noStrike" kern="1200" cap="none" spc="0" normalizeH="0" baseline="0" noProof="0" dirty="1">
                    <a:ln>
                      <a:noFill/>
                    </a:ln>
                    <a:solidFill>
                      <a:srgbClr val="000000"/>
                    </a:solidFill>
                    <a:effectLst/>
                    <a:uLnTx/>
                    <a:uFillTx/>
                    <a:latin typeface="Arial"/>
                    <a:ea typeface="MS PGothic" pitchFamily="34" charset="-128"/>
                    <a:cs typeface="+mn-cs"/>
                  </a:rPr>
                  <a:t>Response to interim letter</a:t>
                </a:r>
              </a:p>
            </p:txBody>
          </p:sp>
          <p:sp>
            <p:nvSpPr>
              <p:cNvPr id="3" name="Rectangle 12"/>
              <p:cNvSpPr>
                <a:spLocks noChangeArrowheads="1"/>
              </p:cNvSpPr>
              <p:nvPr/>
            </p:nvSpPr>
            <p:spPr>
              <a:xfrm>
                <a:off x="3670749" y="4614688"/>
                <a:ext cx="1943185" cy="450824"/>
              </a:xfrm>
              <a:prstGeom prst="rect"/>
              <a:solidFill>
                <a:schemeClr val="accent1">
                  <a:lumMod val="20000"/>
                  <a:lumOff val="80000"/>
                </a:schemeClr>
              </a:solidFill>
              <a:ln w="9525">
                <a:solidFill>
                  <a:schemeClr val="tx1"/>
                </a:solidFill>
                <a:miter lim="800000"/>
              </a:ln>
            </p:spPr>
            <p:txBody>
              <a:bodyPr wrap="none" anchor="ctr"/>
              <a:lstStyle/>
              <a:p>
                <a:pPr marL="0" marR="0" lvl="0" indent="0" algn="ctr" defTabSz="914400" fontAlgn="base" rtl="0" eaLnBrk="1" latinLnBrk="0" hangingPunct="1">
                  <a:lnSpc>
                    <a:spcPct val="100000"/>
                  </a:lnSpc>
                  <a:spcBef>
                    <a:spcPct val="0"/>
                  </a:spcBef>
                  <a:spcAft>
                    <a:spcPct val="0"/>
                  </a:spcAft>
                  <a:buClrTx/>
                  <a:buSzTx/>
                  <a:buFontTx/>
                  <a:buNone/>
                  <a:defRPr/>
                </a:pPr>
                <a:r>
                  <a:rPr kumimoji="0" lang="en-CA" sz="1200" b="1" i="0" u="none" strike="noStrike" kern="1200" cap="none" spc="0" normalizeH="0" baseline="0" noProof="0" dirty="1">
                    <a:ln>
                      <a:noFill/>
                    </a:ln>
                    <a:solidFill>
                      <a:srgbClr val="000000"/>
                    </a:solidFill>
                    <a:effectLst/>
                    <a:uLnTx/>
                    <a:uFillTx/>
                    <a:latin typeface="Arial"/>
                    <a:ea typeface="MS PGothic" pitchFamily="34" charset="-128"/>
                    <a:cs typeface="+mn-cs"/>
                  </a:rPr>
                  <a:t>Directed T151 correctors</a:t>
                </a:r>
              </a:p>
            </p:txBody>
          </p:sp>
          <p:sp>
            <p:nvSpPr>
              <p:cNvPr id="45066" name="Rectangle 13"/>
              <p:cNvSpPr>
                <a:spLocks noChangeArrowheads="1"/>
              </p:cNvSpPr>
              <p:nvPr/>
            </p:nvSpPr>
            <p:spPr>
              <a:xfrm>
                <a:off x="3658049" y="5459189"/>
                <a:ext cx="1943185" cy="450824"/>
              </a:xfrm>
              <a:prstGeom prst="rect"/>
              <a:solidFill>
                <a:schemeClr val="accent1">
                  <a:lumMod val="20000"/>
                  <a:lumOff val="80000"/>
                </a:schemeClr>
              </a:solidFill>
              <a:ln w="9525">
                <a:solidFill>
                  <a:schemeClr val="tx1"/>
                </a:solidFill>
                <a:miter lim="800000"/>
              </a:ln>
            </p:spPr>
            <p:txBody>
              <a:bodyPr wrap="none" anchor="ctr"/>
              <a:lstStyle/>
              <a:p>
                <a:pPr marL="0" marR="0" lvl="0" indent="0" algn="ctr" defTabSz="914400" fontAlgn="base" rtl="0" eaLnBrk="1" latinLnBrk="0" hangingPunct="1">
                  <a:lnSpc>
                    <a:spcPct val="100000"/>
                  </a:lnSpc>
                  <a:spcBef>
                    <a:spcPct val="0"/>
                  </a:spcBef>
                  <a:spcAft>
                    <a:spcPct val="0"/>
                  </a:spcAft>
                  <a:buClrTx/>
                  <a:buSzTx/>
                  <a:buFontTx/>
                  <a:buNone/>
                  <a:defRPr/>
                </a:pPr>
                <a:r>
                  <a:rPr kumimoji="0" lang="en-CA" sz="1200" b="1" i="0" u="none" strike="noStrike" kern="1200" cap="none" spc="0" normalizeH="0" baseline="0" noProof="0" dirty="1">
                    <a:ln>
                      <a:noFill/>
                    </a:ln>
                    <a:solidFill>
                      <a:srgbClr val="000000"/>
                    </a:solidFill>
                    <a:effectLst/>
                    <a:uLnTx/>
                    <a:uFillTx/>
                    <a:latin typeface="Arial"/>
                    <a:ea typeface="MS PGothic" pitchFamily="34" charset="-128"/>
                    <a:cs typeface="+mn-cs"/>
                  </a:rPr>
                  <a:t>Continued compliance</a:t>
                </a:r>
              </a:p>
            </p:txBody>
          </p:sp>
          <p:cxnSp>
            <p:nvCxnSpPr>
              <p:cNvPr id="65549" name="AutoShape 15"/>
              <p:cNvCxnSpPr>
                <a:cxnSpLocks noChangeShapeType="1"/>
                <a:stCxn id="45064" idx="1"/>
              </p:cNvCxnSpPr>
              <p:nvPr/>
            </p:nvCxnSpPr>
            <p:spPr>
              <a:xfrm flipH="1">
                <a:off x="2286000" y="4119590"/>
                <a:ext cx="1371600" cy="4763"/>
              </a:xfrm>
              <a:prstGeom prst="straightConnector1"/>
              <a:noFill/>
              <a:ln w="28575">
                <a:solidFill>
                  <a:schemeClr val="tx1"/>
                </a:solidFill>
                <a:round/>
                <a:tailEnd type="triangle" w="med" len="med"/>
              </a:ln>
              <a:extLst>
                <a:ext uri="{909E8E84-426E-40DD-AFC4-6F175D3DCCD1}">
                  <a14:hiddenFill xmlns:a14="http://schemas.microsoft.com/office/drawing/2010/main">
                    <a:noFill/>
                  </a14:hiddenFill>
                </a:ext>
              </a:extLst>
            </p:spPr>
          </p:cxnSp>
          <p:sp>
            <p:nvSpPr>
              <p:cNvPr id="65550" name="AutoShape 18"/>
              <p:cNvSpPr>
                <a:spLocks noChangeArrowheads="1"/>
              </p:cNvSpPr>
              <p:nvPr/>
            </p:nvSpPr>
            <p:spPr>
              <a:xfrm rot="10800000">
                <a:off x="5853750" y="2705490"/>
                <a:ext cx="2108201" cy="439738"/>
              </a:xfrm>
              <a:prstGeom prst="homePlate">
                <a:avLst>
                  <a:gd name="adj" fmla="val 73467"/>
                </a:avLst>
              </a:prstGeom>
              <a:solidFill>
                <a:srgbClr val="F8981D">
                  <a:alpha val="70195"/>
                </a:srgbClr>
              </a:solidFill>
              <a:ln w="9525">
                <a:solidFill>
                  <a:schemeClr val="tx1"/>
                </a:solidFill>
                <a:miter lim="800000"/>
              </a:ln>
            </p:spPr>
            <p:txBody>
              <a:bodyPr rot="10800000" wrap="none" anchor="ctr"/>
              <a:lstStyle>
                <a:lvl1pPr eaLnBrk="0" hangingPunct="0">
                  <a:lnSpc>
                    <a:spcPts val="2600"/>
                  </a:lnSpc>
                  <a:spcAft>
                    <a:spcPts val="600"/>
                  </a:spcAft>
                  <a:buClr>
                    <a:srgbClr val="F2A900"/>
                  </a:buClr>
                  <a:buFont typeface="Wingdings" pitchFamily="2" charset="2"/>
                  <a:buChar char="§"/>
                  <a:defRPr sz="2000">
                    <a:solidFill>
                      <a:srgbClr val="5B6770"/>
                    </a:solidFill>
                    <a:latin typeface="Century Gothic" pitchFamily="34" charset="0"/>
                    <a:ea typeface="MS PGothic" pitchFamily="34" charset="-128"/>
                  </a:defRPr>
                </a:lvl1pPr>
                <a:lvl2pPr marL="742950" indent="-285750" eaLnBrk="0" hangingPunct="0">
                  <a:spcAft>
                    <a:spcPts val="600"/>
                  </a:spcAft>
                  <a:buFont typeface="Arial" charset="0"/>
                  <a:buChar char="•"/>
                  <a:defRPr>
                    <a:solidFill>
                      <a:srgbClr val="5B6770"/>
                    </a:solidFill>
                    <a:latin typeface="Century Gothic" pitchFamily="34" charset="0"/>
                    <a:ea typeface="MS PGothic" pitchFamily="34" charset="-128"/>
                  </a:defRPr>
                </a:lvl2pPr>
                <a:lvl3pPr marL="11430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3pPr>
                <a:lvl4pPr marL="16002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4pPr>
                <a:lvl5pPr marL="20574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5pPr>
                <a:lvl6pPr marL="25146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6pPr>
                <a:lvl7pPr marL="29718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7pPr>
                <a:lvl8pPr marL="34290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8pPr>
                <a:lvl9pPr marL="38862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9pPr>
              </a:lstStyle>
              <a:p>
                <a:pPr marL="0" marR="0" lvl="0" indent="0" algn="ctr" defTabSz="914400" fontAlgn="base" rtl="0" eaLnBrk="1" latinLnBrk="0" hangingPunct="1">
                  <a:lnSpc>
                    <a:spcPct val="100000"/>
                  </a:lnSpc>
                  <a:spcBef>
                    <a:spcPct val="0"/>
                  </a:spcBef>
                  <a:spcAft>
                    <a:spcPct val="0"/>
                  </a:spcAft>
                  <a:buClrTx/>
                  <a:buSzTx/>
                  <a:buFontTx/>
                  <a:buNone/>
                  <a:defRPr/>
                </a:pPr>
                <a:r>
                  <a:rPr kumimoji="0" lang="en-CA" altLang="en-US" sz="1200" b="1" i="0" u="none" strike="noStrike" kern="1200" cap="none" spc="0" normalizeH="0" baseline="0" noProof="0" dirty="1">
                    <a:ln>
                      <a:noFill/>
                    </a:ln>
                    <a:solidFill>
                      <a:srgbClr val="000000"/>
                    </a:solidFill>
                    <a:effectLst/>
                    <a:uLnTx/>
                    <a:uFillTx/>
                    <a:latin typeface="Century Gothic" pitchFamily="34" charset="0"/>
                    <a:ea typeface="MS PGothic" pitchFamily="34" charset="-128"/>
                    <a:cs typeface="+mn-cs"/>
                  </a:rPr>
                  <a:t>AMPS risk</a:t>
                </a:r>
              </a:p>
              <a:p>
                <a:pPr marL="0" marR="0" lvl="0" indent="0" algn="ctr" defTabSz="914400" fontAlgn="base" rtl="0" eaLnBrk="1" latinLnBrk="0" hangingPunct="1">
                  <a:lnSpc>
                    <a:spcPct val="100000"/>
                  </a:lnSpc>
                  <a:spcBef>
                    <a:spcPct val="0"/>
                  </a:spcBef>
                  <a:spcAft>
                    <a:spcPct val="0"/>
                  </a:spcAft>
                  <a:buClrTx/>
                  <a:buSzTx/>
                  <a:buFontTx/>
                  <a:buNone/>
                  <a:defRPr/>
                </a:pPr>
                <a:r>
                  <a:rPr kumimoji="0" lang="en-CA" altLang="en-US" sz="1200" b="1" i="0" u="none" strike="noStrike" kern="1200" cap="none" spc="0" normalizeH="0" baseline="0" noProof="0" dirty="1">
                    <a:ln>
                      <a:noFill/>
                    </a:ln>
                    <a:solidFill>
                      <a:srgbClr val="000000"/>
                    </a:solidFill>
                    <a:effectLst/>
                    <a:uLnTx/>
                    <a:uFillTx/>
                    <a:latin typeface="Century Gothic" pitchFamily="34" charset="0"/>
                    <a:ea typeface="MS PGothic" pitchFamily="34" charset="-128"/>
                    <a:cs typeface="+mn-cs"/>
                  </a:rPr>
                  <a:t>Failing to provide records</a:t>
                </a:r>
              </a:p>
            </p:txBody>
          </p:sp>
          <p:sp>
            <p:nvSpPr>
              <p:cNvPr id="65551" name="AutoShape 19"/>
              <p:cNvSpPr>
                <a:spLocks noChangeArrowheads="1"/>
              </p:cNvSpPr>
              <p:nvPr/>
            </p:nvSpPr>
            <p:spPr>
              <a:xfrm rot="10800000">
                <a:off x="5916303" y="4144377"/>
                <a:ext cx="2032000" cy="503238"/>
              </a:xfrm>
              <a:prstGeom prst="homePlate">
                <a:avLst>
                  <a:gd name="adj" fmla="val 73466"/>
                </a:avLst>
              </a:prstGeom>
              <a:solidFill>
                <a:srgbClr val="F8981D">
                  <a:alpha val="70195"/>
                </a:srgbClr>
              </a:solidFill>
              <a:ln w="9525">
                <a:solidFill>
                  <a:schemeClr val="tx1"/>
                </a:solidFill>
                <a:miter lim="800000"/>
              </a:ln>
            </p:spPr>
            <p:txBody>
              <a:bodyPr rot="10800000" wrap="none" anchor="ctr"/>
              <a:lstStyle>
                <a:lvl1pPr eaLnBrk="0" hangingPunct="0">
                  <a:lnSpc>
                    <a:spcPts val="2600"/>
                  </a:lnSpc>
                  <a:spcAft>
                    <a:spcPts val="600"/>
                  </a:spcAft>
                  <a:buClr>
                    <a:srgbClr val="F2A900"/>
                  </a:buClr>
                  <a:buFont typeface="Wingdings" pitchFamily="2" charset="2"/>
                  <a:buChar char="§"/>
                  <a:defRPr sz="2000">
                    <a:solidFill>
                      <a:srgbClr val="5B6770"/>
                    </a:solidFill>
                    <a:latin typeface="Century Gothic" pitchFamily="34" charset="0"/>
                    <a:ea typeface="MS PGothic" pitchFamily="34" charset="-128"/>
                  </a:defRPr>
                </a:lvl1pPr>
                <a:lvl2pPr marL="742950" indent="-285750" eaLnBrk="0" hangingPunct="0">
                  <a:spcAft>
                    <a:spcPts val="600"/>
                  </a:spcAft>
                  <a:buFont typeface="Arial" charset="0"/>
                  <a:buChar char="•"/>
                  <a:defRPr>
                    <a:solidFill>
                      <a:srgbClr val="5B6770"/>
                    </a:solidFill>
                    <a:latin typeface="Century Gothic" pitchFamily="34" charset="0"/>
                    <a:ea typeface="MS PGothic" pitchFamily="34" charset="-128"/>
                  </a:defRPr>
                </a:lvl2pPr>
                <a:lvl3pPr marL="11430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3pPr>
                <a:lvl4pPr marL="16002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4pPr>
                <a:lvl5pPr marL="20574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5pPr>
                <a:lvl6pPr marL="25146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6pPr>
                <a:lvl7pPr marL="29718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7pPr>
                <a:lvl8pPr marL="34290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8pPr>
                <a:lvl9pPr marL="38862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9pPr>
              </a:lstStyle>
              <a:p>
                <a:pPr marL="0" marR="0" lvl="0" indent="0" algn="ctr" defTabSz="914400" fontAlgn="base" rtl="0" eaLnBrk="1" latinLnBrk="0" hangingPunct="1">
                  <a:lnSpc>
                    <a:spcPct val="100000"/>
                  </a:lnSpc>
                  <a:spcBef>
                    <a:spcPct val="0"/>
                  </a:spcBef>
                  <a:spcAft>
                    <a:spcPct val="0"/>
                  </a:spcAft>
                  <a:buClrTx/>
                  <a:buSzTx/>
                  <a:buFontTx/>
                  <a:buNone/>
                  <a:defRPr/>
                </a:pPr>
                <a:r>
                  <a:rPr kumimoji="0" lang="en-CA" altLang="en-US" sz="1200" b="1" i="0" u="none" strike="noStrike" kern="1200" cap="none" spc="0" normalizeH="0" baseline="0" noProof="0" dirty="1">
                    <a:ln>
                      <a:noFill/>
                    </a:ln>
                    <a:solidFill>
                      <a:srgbClr val="000000"/>
                    </a:solidFill>
                    <a:effectLst/>
                    <a:uLnTx/>
                    <a:uFillTx/>
                    <a:latin typeface="Century Gothic" pitchFamily="34" charset="0"/>
                    <a:ea typeface="MS PGothic" pitchFamily="34" charset="-128"/>
                    <a:cs typeface="+mn-cs"/>
                  </a:rPr>
                  <a:t>AMPS risk</a:t>
                </a:r>
              </a:p>
              <a:p>
                <a:pPr marL="0" marR="0" lvl="0" indent="0" algn="ctr" defTabSz="914400" fontAlgn="base" rtl="0" eaLnBrk="1" latinLnBrk="0" hangingPunct="1">
                  <a:lnSpc>
                    <a:spcPct val="100000"/>
                  </a:lnSpc>
                  <a:spcBef>
                    <a:spcPct val="0"/>
                  </a:spcBef>
                  <a:spcAft>
                    <a:spcPct val="0"/>
                  </a:spcAft>
                  <a:buClrTx/>
                  <a:buSzTx/>
                  <a:buFontTx/>
                  <a:buNone/>
                  <a:defRPr/>
                </a:pPr>
                <a:r>
                  <a:rPr kumimoji="0" lang="en-CA" altLang="en-US" sz="1200" b="1" i="0" u="none" strike="noStrike" kern="1200" cap="none" spc="0" normalizeH="0" baseline="0" noProof="0" dirty="1">
                    <a:ln>
                      <a:noFill/>
                    </a:ln>
                    <a:solidFill>
                      <a:srgbClr val="000000"/>
                    </a:solidFill>
                    <a:effectLst/>
                    <a:uLnTx/>
                    <a:uFillTx/>
                    <a:latin typeface="Century Gothic" pitchFamily="34" charset="0"/>
                    <a:ea typeface="MS PGothic" pitchFamily="34" charset="-128"/>
                    <a:cs typeface="+mn-cs"/>
                  </a:rPr>
                  <a:t>RTB clear legislation</a:t>
                </a:r>
              </a:p>
            </p:txBody>
          </p:sp>
          <p:sp>
            <p:nvSpPr>
              <p:cNvPr id="65552" name="AutoShape 20"/>
              <p:cNvSpPr>
                <a:spLocks noChangeArrowheads="1"/>
              </p:cNvSpPr>
              <p:nvPr/>
            </p:nvSpPr>
            <p:spPr>
              <a:xfrm rot="10800000">
                <a:off x="5902655" y="4927989"/>
                <a:ext cx="2006600" cy="431800"/>
              </a:xfrm>
              <a:prstGeom prst="homePlate">
                <a:avLst>
                  <a:gd name="adj" fmla="val 85626"/>
                </a:avLst>
              </a:prstGeom>
              <a:solidFill>
                <a:srgbClr val="F8981D">
                  <a:alpha val="70195"/>
                </a:srgbClr>
              </a:solidFill>
              <a:ln w="9525">
                <a:solidFill>
                  <a:schemeClr val="tx1"/>
                </a:solidFill>
                <a:miter lim="800000"/>
              </a:ln>
            </p:spPr>
            <p:txBody>
              <a:bodyPr rot="10800000" wrap="none" anchor="ctr"/>
              <a:lstStyle>
                <a:lvl1pPr eaLnBrk="0" hangingPunct="0">
                  <a:lnSpc>
                    <a:spcPts val="2600"/>
                  </a:lnSpc>
                  <a:spcAft>
                    <a:spcPts val="600"/>
                  </a:spcAft>
                  <a:buClr>
                    <a:srgbClr val="F2A900"/>
                  </a:buClr>
                  <a:buFont typeface="Wingdings" pitchFamily="2" charset="2"/>
                  <a:buChar char="§"/>
                  <a:defRPr sz="2000">
                    <a:solidFill>
                      <a:srgbClr val="5B6770"/>
                    </a:solidFill>
                    <a:latin typeface="Century Gothic" pitchFamily="34" charset="0"/>
                    <a:ea typeface="MS PGothic" pitchFamily="34" charset="-128"/>
                  </a:defRPr>
                </a:lvl1pPr>
                <a:lvl2pPr marL="742950" indent="-285750" eaLnBrk="0" hangingPunct="0">
                  <a:spcAft>
                    <a:spcPts val="600"/>
                  </a:spcAft>
                  <a:buFont typeface="Arial" charset="0"/>
                  <a:buChar char="•"/>
                  <a:defRPr>
                    <a:solidFill>
                      <a:srgbClr val="5B6770"/>
                    </a:solidFill>
                    <a:latin typeface="Century Gothic" pitchFamily="34" charset="0"/>
                    <a:ea typeface="MS PGothic" pitchFamily="34" charset="-128"/>
                  </a:defRPr>
                </a:lvl2pPr>
                <a:lvl3pPr marL="11430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3pPr>
                <a:lvl4pPr marL="16002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4pPr>
                <a:lvl5pPr marL="20574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5pPr>
                <a:lvl6pPr marL="25146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6pPr>
                <a:lvl7pPr marL="29718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7pPr>
                <a:lvl8pPr marL="34290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8pPr>
                <a:lvl9pPr marL="38862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9pPr>
              </a:lstStyle>
              <a:p>
                <a:pPr marL="0" marR="0" lvl="0" indent="0" algn="ctr" defTabSz="914400" fontAlgn="base" rtl="0" eaLnBrk="1" latinLnBrk="0" hangingPunct="1">
                  <a:lnSpc>
                    <a:spcPct val="100000"/>
                  </a:lnSpc>
                  <a:spcBef>
                    <a:spcPct val="0"/>
                  </a:spcBef>
                  <a:spcAft>
                    <a:spcPct val="0"/>
                  </a:spcAft>
                  <a:buClrTx/>
                  <a:buSzTx/>
                  <a:buFontTx/>
                  <a:buNone/>
                  <a:defRPr/>
                </a:pPr>
                <a:r>
                  <a:rPr kumimoji="0" lang="en-CA" altLang="en-US" sz="1200" b="1" i="0" u="none" strike="noStrike" kern="1200" cap="none" spc="0" normalizeH="0" baseline="0" noProof="0" dirty="1">
                    <a:ln>
                      <a:noFill/>
                    </a:ln>
                    <a:solidFill>
                      <a:srgbClr val="000000"/>
                    </a:solidFill>
                    <a:effectLst/>
                    <a:uLnTx/>
                    <a:uFillTx/>
                    <a:latin typeface="Century Gothic" pitchFamily="34" charset="0"/>
                    <a:ea typeface="MS PGothic" pitchFamily="34" charset="-128"/>
                    <a:cs typeface="+mn-cs"/>
                  </a:rPr>
                  <a:t>AMPS risk</a:t>
                </a:r>
              </a:p>
              <a:p>
                <a:pPr marL="0" marR="0" lvl="0" indent="0" algn="ctr" defTabSz="914400" fontAlgn="base" rtl="0" eaLnBrk="1" latinLnBrk="0" hangingPunct="1">
                  <a:lnSpc>
                    <a:spcPct val="100000"/>
                  </a:lnSpc>
                  <a:spcBef>
                    <a:spcPct val="0"/>
                  </a:spcBef>
                  <a:spcAft>
                    <a:spcPct val="0"/>
                  </a:spcAft>
                  <a:buClrTx/>
                  <a:buSzTx/>
                  <a:buFontTx/>
                  <a:buNone/>
                  <a:defRPr/>
                </a:pPr>
                <a:r>
                  <a:rPr kumimoji="0" lang="en-CA" altLang="en-US" sz="1200" b="1" i="0" u="none" strike="noStrike" kern="1200" cap="none" spc="0" normalizeH="0" baseline="0" noProof="0" dirty="1">
                    <a:ln>
                      <a:noFill/>
                    </a:ln>
                    <a:solidFill>
                      <a:srgbClr val="000000"/>
                    </a:solidFill>
                    <a:effectLst/>
                    <a:uLnTx/>
                    <a:uFillTx/>
                    <a:latin typeface="Century Gothic" pitchFamily="34" charset="0"/>
                    <a:ea typeface="MS PGothic" pitchFamily="34" charset="-128"/>
                    <a:cs typeface="+mn-cs"/>
                  </a:rPr>
                  <a:t>RTB late correctors</a:t>
                </a:r>
              </a:p>
            </p:txBody>
          </p:sp>
          <p:sp>
            <p:nvSpPr>
              <p:cNvPr id="65553" name="AutoShape 21"/>
              <p:cNvSpPr>
                <a:spLocks noChangeArrowheads="1"/>
              </p:cNvSpPr>
              <p:nvPr/>
            </p:nvSpPr>
            <p:spPr>
              <a:xfrm rot="10800000">
                <a:off x="5943599" y="5662696"/>
                <a:ext cx="2006600" cy="431800"/>
              </a:xfrm>
              <a:prstGeom prst="homePlate">
                <a:avLst>
                  <a:gd name="adj" fmla="val 85626"/>
                </a:avLst>
              </a:prstGeom>
              <a:solidFill>
                <a:srgbClr val="F8981D">
                  <a:alpha val="70195"/>
                </a:srgbClr>
              </a:solidFill>
              <a:ln w="9525">
                <a:solidFill>
                  <a:schemeClr val="tx1"/>
                </a:solidFill>
                <a:miter lim="800000"/>
              </a:ln>
            </p:spPr>
            <p:txBody>
              <a:bodyPr rot="10800000" wrap="none" anchor="ctr"/>
              <a:lstStyle>
                <a:lvl1pPr eaLnBrk="0" hangingPunct="0">
                  <a:lnSpc>
                    <a:spcPts val="2600"/>
                  </a:lnSpc>
                  <a:spcAft>
                    <a:spcPts val="600"/>
                  </a:spcAft>
                  <a:buClr>
                    <a:srgbClr val="F2A900"/>
                  </a:buClr>
                  <a:buFont typeface="Wingdings" pitchFamily="2" charset="2"/>
                  <a:buChar char="§"/>
                  <a:defRPr sz="2000">
                    <a:solidFill>
                      <a:srgbClr val="5B6770"/>
                    </a:solidFill>
                    <a:latin typeface="Century Gothic" pitchFamily="34" charset="0"/>
                    <a:ea typeface="MS PGothic" pitchFamily="34" charset="-128"/>
                  </a:defRPr>
                </a:lvl1pPr>
                <a:lvl2pPr marL="742950" indent="-285750" eaLnBrk="0" hangingPunct="0">
                  <a:spcAft>
                    <a:spcPts val="600"/>
                  </a:spcAft>
                  <a:buFont typeface="Arial" charset="0"/>
                  <a:buChar char="•"/>
                  <a:defRPr>
                    <a:solidFill>
                      <a:srgbClr val="5B6770"/>
                    </a:solidFill>
                    <a:latin typeface="Century Gothic" pitchFamily="34" charset="0"/>
                    <a:ea typeface="MS PGothic" pitchFamily="34" charset="-128"/>
                  </a:defRPr>
                </a:lvl2pPr>
                <a:lvl3pPr marL="11430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3pPr>
                <a:lvl4pPr marL="16002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4pPr>
                <a:lvl5pPr marL="2057400" indent="-228600" eaLnBrk="0" hangingPunct="0">
                  <a:spcAft>
                    <a:spcPts val="600"/>
                  </a:spcAft>
                  <a:buFont typeface="Lucida Grande" charset="0"/>
                  <a:buChar char="‐"/>
                  <a:defRPr>
                    <a:solidFill>
                      <a:srgbClr val="5B6770"/>
                    </a:solidFill>
                    <a:latin typeface="Century Gothic" pitchFamily="34" charset="0"/>
                    <a:ea typeface="ヒラギノ角ゴ Pro W3" charset="-128"/>
                  </a:defRPr>
                </a:lvl5pPr>
                <a:lvl6pPr marL="25146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6pPr>
                <a:lvl7pPr marL="29718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7pPr>
                <a:lvl8pPr marL="34290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8pPr>
                <a:lvl9pPr marL="3886200" indent="-228600" fontAlgn="base" eaLnBrk="0" hangingPunct="0">
                  <a:spcBef>
                    <a:spcPct val="0"/>
                  </a:spcBef>
                  <a:spcAft>
                    <a:spcPts val="600"/>
                  </a:spcAft>
                  <a:buFont typeface="Lucida Grande" charset="0"/>
                  <a:buChar char="‐"/>
                  <a:defRPr>
                    <a:solidFill>
                      <a:srgbClr val="5B6770"/>
                    </a:solidFill>
                    <a:latin typeface="Century Gothic" pitchFamily="34" charset="0"/>
                    <a:ea typeface="ヒラギノ角ゴ Pro W3" charset="-128"/>
                  </a:defRPr>
                </a:lvl9pPr>
              </a:lstStyle>
              <a:p>
                <a:pPr marL="0" marR="0" lvl="0" indent="0" algn="ctr" defTabSz="914400" fontAlgn="base" rtl="0" eaLnBrk="1" latinLnBrk="0" hangingPunct="1">
                  <a:lnSpc>
                    <a:spcPct val="100000"/>
                  </a:lnSpc>
                  <a:spcBef>
                    <a:spcPct val="0"/>
                  </a:spcBef>
                  <a:spcAft>
                    <a:spcPct val="0"/>
                  </a:spcAft>
                  <a:buClrTx/>
                  <a:buSzTx/>
                  <a:buFontTx/>
                  <a:buNone/>
                  <a:defRPr/>
                </a:pPr>
                <a:r>
                  <a:rPr kumimoji="0" lang="en-CA" altLang="en-US" sz="1200" b="1" i="0" u="none" strike="noStrike" kern="1200" cap="none" spc="0" normalizeH="0" baseline="0" noProof="0" dirty="1">
                    <a:ln>
                      <a:noFill/>
                    </a:ln>
                    <a:solidFill>
                      <a:srgbClr val="000000"/>
                    </a:solidFill>
                    <a:effectLst/>
                    <a:uLnTx/>
                    <a:uFillTx/>
                    <a:latin typeface="Century Gothic" pitchFamily="34" charset="0"/>
                    <a:ea typeface="MS PGothic" pitchFamily="34" charset="-128"/>
                    <a:cs typeface="+mn-cs"/>
                  </a:rPr>
                  <a:t>AMPS risk</a:t>
                </a:r>
              </a:p>
              <a:p>
                <a:pPr marL="0" marR="0" lvl="0" indent="0" algn="ctr" defTabSz="914400" fontAlgn="base" rtl="0" eaLnBrk="1" latinLnBrk="0" hangingPunct="1">
                  <a:lnSpc>
                    <a:spcPct val="100000"/>
                  </a:lnSpc>
                  <a:spcBef>
                    <a:spcPct val="0"/>
                  </a:spcBef>
                  <a:spcAft>
                    <a:spcPct val="0"/>
                  </a:spcAft>
                  <a:buClrTx/>
                  <a:buSzTx/>
                  <a:buFontTx/>
                  <a:buNone/>
                  <a:defRPr/>
                </a:pPr>
                <a:r>
                  <a:rPr kumimoji="0" lang="en-CA" altLang="en-US" sz="1200" b="1" i="0" u="none" strike="noStrike" kern="1200" cap="none" spc="0" normalizeH="0" baseline="0" noProof="0" dirty="1">
                    <a:ln>
                      <a:noFill/>
                    </a:ln>
                    <a:solidFill>
                      <a:srgbClr val="000000"/>
                    </a:solidFill>
                    <a:effectLst/>
                    <a:uLnTx/>
                    <a:uFillTx/>
                    <a:latin typeface="Century Gothic" pitchFamily="34" charset="0"/>
                    <a:ea typeface="MS PGothic" pitchFamily="34" charset="-128"/>
                    <a:cs typeface="+mn-cs"/>
                  </a:rPr>
                  <a:t>RTB non-compliance</a:t>
                </a:r>
              </a:p>
            </p:txBody>
          </p:sp>
          <p:sp>
            <p:nvSpPr>
              <p:cNvPr id="17" name="Rectangle 22"/>
              <p:cNvSpPr>
                <a:spLocks noChangeArrowheads="1"/>
              </p:cNvSpPr>
              <p:nvPr/>
            </p:nvSpPr>
            <p:spPr>
              <a:xfrm>
                <a:off x="1403700" y="1619249"/>
                <a:ext cx="1655836" cy="269859"/>
              </a:xfrm>
              <a:prstGeom prst="rect"/>
              <a:noFill/>
              <a:ln w="9525">
                <a:noFill/>
                <a:miter lim="800000"/>
              </a:ln>
              <a:effectLst/>
            </p:spPr>
            <p:txBody>
              <a:bodyPr wrap="none" anchor="ctr"/>
              <a:lstStyle/>
              <a:p>
                <a:pPr marL="0" marR="0" lvl="0" indent="0" algn="ctr" defTabSz="914400" fontAlgn="base" rtl="0" eaLnBrk="1" latinLnBrk="0" hangingPunct="1">
                  <a:lnSpc>
                    <a:spcPct val="100000"/>
                  </a:lnSpc>
                  <a:spcBef>
                    <a:spcPct val="0"/>
                  </a:spcBef>
                  <a:spcAft>
                    <a:spcPct val="0"/>
                  </a:spcAft>
                  <a:buClrTx/>
                  <a:buSzTx/>
                  <a:buFontTx/>
                  <a:buNone/>
                  <a:defRPr/>
                </a:pPr>
                <a:r>
                  <a:rPr kumimoji="0" lang="en-CA" sz="2000" b="1" i="0" u="none" strike="noStrike" kern="1200" cap="none" spc="0" normalizeH="0" baseline="0" noProof="0" dirty="1">
                    <a:ln>
                      <a:noFill/>
                    </a:ln>
                    <a:solidFill>
                      <a:srgbClr val="5B6770"/>
                    </a:solidFill>
                    <a:effectLst/>
                    <a:uLnTx/>
                    <a:uFillTx/>
                    <a:latin typeface="Arial" pitchFamily="34" charset="0"/>
                    <a:ea typeface="MS PGothic" pitchFamily="34" charset="-128"/>
                    <a:cs typeface="Arial" pitchFamily="34" charset="0"/>
                  </a:rPr>
                  <a:t>CBSA</a:t>
                </a:r>
              </a:p>
            </p:txBody>
          </p:sp>
          <p:sp>
            <p:nvSpPr>
              <p:cNvPr id="18" name="Rectangle 23"/>
              <p:cNvSpPr>
                <a:spLocks noChangeArrowheads="1"/>
              </p:cNvSpPr>
              <p:nvPr/>
            </p:nvSpPr>
            <p:spPr>
              <a:xfrm>
                <a:off x="3802518" y="1619249"/>
                <a:ext cx="1655835" cy="269859"/>
              </a:xfrm>
              <a:prstGeom prst="rect"/>
              <a:noFill/>
              <a:ln w="9525">
                <a:noFill/>
                <a:miter lim="800000"/>
              </a:ln>
              <a:effectLst/>
            </p:spPr>
            <p:txBody>
              <a:bodyPr wrap="none" anchor="ctr"/>
              <a:lstStyle/>
              <a:p>
                <a:pPr marL="0" marR="0" lvl="0" indent="0" algn="ctr" defTabSz="914400" fontAlgn="base" rtl="0" eaLnBrk="1" latinLnBrk="0" hangingPunct="1">
                  <a:lnSpc>
                    <a:spcPct val="100000"/>
                  </a:lnSpc>
                  <a:spcBef>
                    <a:spcPct val="0"/>
                  </a:spcBef>
                  <a:spcAft>
                    <a:spcPct val="0"/>
                  </a:spcAft>
                  <a:buClrTx/>
                  <a:buSzTx/>
                  <a:buFontTx/>
                  <a:buNone/>
                  <a:defRPr/>
                </a:pPr>
                <a:r>
                  <a:rPr kumimoji="0" lang="en-CA" sz="2000" b="1" i="0" u="none" strike="noStrike" kern="1200" cap="none" spc="0" normalizeH="0" baseline="0" noProof="0" dirty="1">
                    <a:ln>
                      <a:noFill/>
                    </a:ln>
                    <a:solidFill>
                      <a:srgbClr val="5B6770"/>
                    </a:solidFill>
                    <a:effectLst/>
                    <a:uLnTx/>
                    <a:uFillTx/>
                    <a:latin typeface="Arial" pitchFamily="34" charset="0"/>
                    <a:ea typeface="MS PGothic" pitchFamily="34" charset="-128"/>
                    <a:cs typeface="Arial" pitchFamily="34" charset="0"/>
                  </a:rPr>
                  <a:t>Importer</a:t>
                </a:r>
              </a:p>
            </p:txBody>
          </p:sp>
          <p:sp>
            <p:nvSpPr>
              <p:cNvPr id="19" name="Rectangle 24"/>
              <p:cNvSpPr>
                <a:spLocks noChangeArrowheads="1"/>
              </p:cNvSpPr>
              <p:nvPr/>
            </p:nvSpPr>
            <p:spPr>
              <a:xfrm>
                <a:off x="6096556" y="1600200"/>
                <a:ext cx="1655836" cy="269859"/>
              </a:xfrm>
              <a:prstGeom prst="rect"/>
              <a:noFill/>
              <a:ln w="9525">
                <a:noFill/>
                <a:miter lim="800000"/>
              </a:ln>
              <a:effectLst/>
            </p:spPr>
            <p:txBody>
              <a:bodyPr wrap="none" anchor="ctr"/>
              <a:lstStyle/>
              <a:p>
                <a:pPr marL="0" marR="0" lvl="0" indent="0" algn="ctr" defTabSz="914400" fontAlgn="base" rtl="0" eaLnBrk="1" latinLnBrk="0" hangingPunct="1">
                  <a:lnSpc>
                    <a:spcPct val="100000"/>
                  </a:lnSpc>
                  <a:spcBef>
                    <a:spcPct val="0"/>
                  </a:spcBef>
                  <a:spcAft>
                    <a:spcPct val="0"/>
                  </a:spcAft>
                  <a:buClrTx/>
                  <a:buSzTx/>
                  <a:buFontTx/>
                  <a:buNone/>
                  <a:defRPr/>
                </a:pPr>
                <a:r>
                  <a:rPr kumimoji="0" lang="en-CA" sz="2000" b="1" i="0" u="none" strike="noStrike" kern="1200" cap="none" spc="0" normalizeH="0" baseline="0" noProof="0" dirty="1">
                    <a:ln>
                      <a:noFill/>
                    </a:ln>
                    <a:solidFill>
                      <a:srgbClr val="5B6770"/>
                    </a:solidFill>
                    <a:effectLst/>
                    <a:uLnTx/>
                    <a:uFillTx/>
                    <a:latin typeface="Arial" pitchFamily="34" charset="0"/>
                    <a:ea typeface="MS PGothic" pitchFamily="34" charset="-128"/>
                    <a:cs typeface="Arial" pitchFamily="34" charset="0"/>
                  </a:rPr>
                  <a:t>AMPS</a:t>
                </a:r>
                <a:r>
                  <a:rPr kumimoji="0" lang="en-CA" sz="2000" b="1" i="0" u="none" strike="noStrike" kern="1200" cap="none" spc="0" normalizeH="0" baseline="0" noProof="0" dirty="1">
                    <a:ln>
                      <a:noFill/>
                    </a:ln>
                    <a:solidFill>
                      <a:srgbClr val="5B6770"/>
                    </a:solidFill>
                    <a:effectLst>
                      <a:outerShdw blurRad="38100" dir="2700000" dist="38100" algn="tl">
                        <a:srgbClr val="C0C0C0"/>
                      </a:outerShdw>
                    </a:effectLst>
                    <a:uLnTx/>
                    <a:uFillTx/>
                    <a:latin typeface="Arial" pitchFamily="34" charset="0"/>
                    <a:ea typeface="MS PGothic" pitchFamily="34" charset="-128"/>
                    <a:cs typeface="Arial" pitchFamily="34" charset="0"/>
                  </a:rPr>
                  <a:t> risk</a:t>
                </a:r>
              </a:p>
            </p:txBody>
          </p:sp>
          <p:cxnSp>
            <p:nvCxnSpPr>
              <p:cNvPr id="65557" name="AutoShape 15"/>
              <p:cNvCxnSpPr>
                <a:cxnSpLocks noChangeShapeType="1"/>
              </p:cNvCxnSpPr>
              <p:nvPr/>
            </p:nvCxnSpPr>
            <p:spPr>
              <a:xfrm flipH="1">
                <a:off x="2299648" y="4830174"/>
                <a:ext cx="1371600" cy="0"/>
              </a:xfrm>
              <a:prstGeom prst="straightConnector1"/>
              <a:noFill/>
              <a:ln w="28575">
                <a:solidFill>
                  <a:schemeClr val="tx1"/>
                </a:solidFill>
                <a:round/>
                <a:tailEnd type="triangle" w="med" len="med"/>
              </a:ln>
              <a:extLst>
                <a:ext uri="{909E8E84-426E-40DD-AFC4-6F175D3DCCD1}">
                  <a14:hiddenFill xmlns:a14="http://schemas.microsoft.com/office/drawing/2010/main">
                    <a:noFill/>
                  </a14:hiddenFill>
                </a:ext>
              </a:extLst>
            </p:spPr>
          </p:cxnSp>
          <p:cxnSp>
            <p:nvCxnSpPr>
              <p:cNvPr id="65558" name="AutoShape 15"/>
              <p:cNvCxnSpPr>
                <a:cxnSpLocks noChangeShapeType="1"/>
              </p:cNvCxnSpPr>
              <p:nvPr/>
            </p:nvCxnSpPr>
            <p:spPr>
              <a:xfrm flipH="1">
                <a:off x="2286000" y="5646760"/>
                <a:ext cx="1371600" cy="3175"/>
              </a:xfrm>
              <a:prstGeom prst="straightConnector1"/>
              <a:noFill/>
              <a:ln w="28575">
                <a:solidFill>
                  <a:schemeClr val="tx1"/>
                </a:solidFill>
                <a:round/>
                <a:tailEnd type="triangle" w="med" len="med"/>
              </a:ln>
              <a:extLst>
                <a:ext uri="{909E8E84-426E-40DD-AFC4-6F175D3DCCD1}">
                  <a14:hiddenFill xmlns:a14="http://schemas.microsoft.com/office/drawing/2010/main">
                    <a:noFill/>
                  </a14:hiddenFill>
                </a:ext>
              </a:extLst>
            </p:spPr>
          </p:cxnSp>
        </p:grpSp>
      </p:grpSp>
    </p:spTree>
    <p:extLst>
      <p:ext uri="{BB962C8B-B14F-4D97-AF65-F5344CB8AC3E}">
        <p14:creationId xmlns:p14="http://schemas.microsoft.com/office/powerpoint/2010/main" val="1653614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3_Livingston 2015">
  <a:themeElements>
    <a:clrScheme name="Custom 4">
      <a:dk1>
        <a:srgbClr val="004E9C"/>
      </a:dk1>
      <a:lt1>
        <a:srgbClr val="FFFFFF"/>
      </a:lt1>
      <a:dk2>
        <a:srgbClr val="485865"/>
      </a:dk2>
      <a:lt2>
        <a:srgbClr val="F2F6F9"/>
      </a:lt2>
      <a:accent1>
        <a:srgbClr val="004E9C"/>
      </a:accent1>
      <a:accent2>
        <a:srgbClr val="2D80C2"/>
      </a:accent2>
      <a:accent3>
        <a:srgbClr val="FFA314"/>
      </a:accent3>
      <a:accent4>
        <a:srgbClr val="FFCE45"/>
      </a:accent4>
      <a:accent5>
        <a:srgbClr val="67A5D8"/>
      </a:accent5>
      <a:accent6>
        <a:srgbClr val="A8CAE6"/>
      </a:accent6>
      <a:hlink>
        <a:srgbClr val="004E9C"/>
      </a:hlink>
      <a:folHlink>
        <a:srgbClr val="FCB414"/>
      </a:folHlink>
    </a:clrScheme>
    <a:fontScheme name="Livingston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tint val="100000"/>
                <a:shade val="100000"/>
                <a:satMod val="130000"/>
              </a:schemeClr>
            </a:gs>
            <a:gs pos="100000">
              <a:schemeClr val="phClr">
                <a:tint val="50000"/>
                <a:shade val="100000"/>
                <a:satMod val="350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prst="circ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

<file path=ppt/theme/theme2.xml><?xml version="1.0" encoding="utf-8"?>
<a:theme xmlns:a="http://schemas.openxmlformats.org/drawingml/2006/main" name="Livingston 2015">
  <a:themeElements>
    <a:clrScheme name="Custom 4">
      <a:dk1>
        <a:srgbClr val="004E9C"/>
      </a:dk1>
      <a:lt1>
        <a:srgbClr val="FFFFFF"/>
      </a:lt1>
      <a:dk2>
        <a:srgbClr val="485865"/>
      </a:dk2>
      <a:lt2>
        <a:srgbClr val="F2F6F9"/>
      </a:lt2>
      <a:accent1>
        <a:srgbClr val="004E9C"/>
      </a:accent1>
      <a:accent2>
        <a:srgbClr val="2D80C2"/>
      </a:accent2>
      <a:accent3>
        <a:srgbClr val="FFA314"/>
      </a:accent3>
      <a:accent4>
        <a:srgbClr val="FFCE45"/>
      </a:accent4>
      <a:accent5>
        <a:srgbClr val="67A5D8"/>
      </a:accent5>
      <a:accent6>
        <a:srgbClr val="A8CAE6"/>
      </a:accent6>
      <a:hlink>
        <a:srgbClr val="004E9C"/>
      </a:hlink>
      <a:folHlink>
        <a:srgbClr val="FCB414"/>
      </a:folHlink>
    </a:clrScheme>
    <a:fontScheme name="Livingston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tint val="100000"/>
                <a:shade val="100000"/>
                <a:satMod val="130000"/>
              </a:schemeClr>
            </a:gs>
            <a:gs pos="100000">
              <a:schemeClr val="phClr">
                <a:tint val="50000"/>
                <a:shade val="100000"/>
                <a:satMod val="350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prst="circ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

<file path=ppt/theme/theme3.xml><?xml version="1.0" encoding="utf-8"?>
<a:theme xmlns:a="http://schemas.openxmlformats.org/drawingml/2006/main" name="Custom Design">
  <a:themeElements>
    <a:clrScheme name="Bennett Jones 2017">
      <a:dk1>
        <a:srgbClr val="000000"/>
      </a:dk1>
      <a:lt1>
        <a:srgbClr val="FFFFFF"/>
      </a:lt1>
      <a:dk2>
        <a:srgbClr val="1D2529"/>
      </a:dk2>
      <a:lt2>
        <a:srgbClr val="EAEAEA"/>
      </a:lt2>
      <a:accent1>
        <a:srgbClr val="2DAF88"/>
      </a:accent1>
      <a:accent2>
        <a:srgbClr val="99BE3C"/>
      </a:accent2>
      <a:accent3>
        <a:srgbClr val="D17C2C"/>
      </a:accent3>
      <a:accent4>
        <a:srgbClr val="0076BB"/>
      </a:accent4>
      <a:accent5>
        <a:srgbClr val="D7DF23"/>
      </a:accent5>
      <a:accent6>
        <a:srgbClr val="00998D"/>
      </a:accent6>
      <a:hlink>
        <a:srgbClr val="00998D"/>
      </a:hlink>
      <a:folHlink>
        <a:srgbClr val="254142"/>
      </a:folHlink>
    </a:clrScheme>
    <a:fontScheme name="Office">
      <a:majorFont>
        <a:latin typeface="Calibri Light" panose="020f0302020204030204"/>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Yu Gothic Light"/>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DengXian Light"/>
        <a:font script="Guru" typeface="Raavi"/>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Yu Gothic"/>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DengXian"/>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r="5400000" dist="1905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Yu Gothic Light"/>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DengXian Light"/>
        <a:font script="Guru" typeface="Raavi"/>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Yu Gothic"/>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DengXian"/>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r="5400000" dist="1905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BJ Template</Template>
  <TotalTime>0</TotalTime>
  <Application>Microsoft Office PowerPoint</Application>
  <PresentationFormat/>
  <Slides>150</Slides>
  <ScaleCrop>false</ScaleCrop>
  <HeadingPairs>
    <vt:vector size="6" baseType="variant">
      <vt:variant>
        <vt:lpstr>Fonts Used</vt:lpstr>
      </vt:variant>
      <vt:variant>
        <vt:i4>9</vt:i4>
      </vt:variant>
      <vt:variant>
        <vt:lpstr>Theme</vt:lpstr>
      </vt:variant>
      <vt:variant>
        <vt:i4>3</vt:i4>
      </vt:variant>
      <vt:variant>
        <vt:lpstr>Slide Titles</vt:lpstr>
      </vt:variant>
      <vt:variant>
        <vt:i4>150</vt:i4>
      </vt:variant>
    </vt:vector>
  </HeadingPair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2019-11-06T09:04:36Z</dcterms:created>
  <dcterms:modified xsi:type="dcterms:W3CDTF">2019-11-06T09:04:36Z</dcterms:modified>
  <cp:category/>
  <cp:lastPrinted>2019-11-06T09:04:36Z</cp:lastPrinted>
</cp:coreProperties>
</file>