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7"/>
  </p:notesMasterIdLst>
  <p:handoutMasterIdLst>
    <p:handoutMasterId r:id="rId18"/>
  </p:handoutMasterIdLst>
  <p:sldIdLst>
    <p:sldId id="386" r:id="rId2"/>
    <p:sldId id="399" r:id="rId3"/>
    <p:sldId id="400" r:id="rId4"/>
    <p:sldId id="387" r:id="rId5"/>
    <p:sldId id="388" r:id="rId6"/>
    <p:sldId id="389" r:id="rId7"/>
    <p:sldId id="390" r:id="rId8"/>
    <p:sldId id="391" r:id="rId9"/>
    <p:sldId id="397" r:id="rId10"/>
    <p:sldId id="401" r:id="rId11"/>
    <p:sldId id="392" r:id="rId12"/>
    <p:sldId id="393" r:id="rId13"/>
    <p:sldId id="394" r:id="rId14"/>
    <p:sldId id="395" r:id="rId15"/>
    <p:sldId id="396"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nying Zhu" initials="WZ"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64D2AA"/>
    <a:srgbClr val="2DAF88"/>
    <a:srgbClr val="1D2529"/>
    <a:srgbClr val="2B373F"/>
    <a:srgbClr val="0096CD"/>
    <a:srgbClr val="556E7D"/>
    <a:srgbClr val="256754"/>
    <a:srgbClr val="99BE3C"/>
    <a:srgbClr val="EAEAEA"/>
    <a:srgbClr val="0099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86433"/>
  </p:normalViewPr>
  <p:slideViewPr>
    <p:cSldViewPr snapToObjects="1">
      <p:cViewPr varScale="1">
        <p:scale>
          <a:sx n="95" d="100"/>
          <a:sy n="95" d="100"/>
        </p:scale>
        <p:origin x="67" y="53"/>
      </p:cViewPr>
      <p:guideLst/>
    </p:cSldViewPr>
  </p:slideViewPr>
  <p:outlineViewPr>
    <p:cViewPr>
      <p:scale>
        <a:sx n="33" d="100"/>
        <a:sy n="33" d="100"/>
      </p:scale>
      <p:origin x="0" y="-29328"/>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650E08F-8756-4D0C-8C15-E80DA811F0A1}" type="datetimeFigureOut">
              <a:rPr lang="en-US" smtClean="0"/>
              <a:t>11/1/2019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43F4579-EF3B-415E-B74B-B965015EC0D9}" type="slidenum">
              <a:rPr lang="en-US" smtClean="0"/>
              <a:t>‹#›</a:t>
            </a:fld>
            <a:endParaRPr lang="en-US"/>
          </a:p>
        </p:txBody>
      </p:sp>
    </p:spTree>
    <p:extLst>
      <p:ext uri="{BB962C8B-B14F-4D97-AF65-F5344CB8AC3E}">
        <p14:creationId xmlns:p14="http://schemas.microsoft.com/office/powerpoint/2010/main" val="370529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2CCDB36-039D-1C4C-A35B-7671275203E6}" type="datetimeFigureOut">
              <a:rPr lang="en-US" smtClean="0"/>
              <a:t>11/1/2019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CE0C098-DAE3-6C46-B223-F805D61D532E}" type="slidenum">
              <a:rPr lang="en-US" smtClean="0"/>
              <a:t>‹#›</a:t>
            </a:fld>
            <a:endParaRPr lang="en-US"/>
          </a:p>
        </p:txBody>
      </p:sp>
    </p:spTree>
    <p:extLst>
      <p:ext uri="{BB962C8B-B14F-4D97-AF65-F5344CB8AC3E}">
        <p14:creationId xmlns:p14="http://schemas.microsoft.com/office/powerpoint/2010/main" val="655523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Dark)">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A06D048-6454-4DE9-B32A-8B4234499B9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35483" b="35459"/>
          <a:stretch/>
        </p:blipFill>
        <p:spPr>
          <a:xfrm flipH="1">
            <a:off x="0" y="-1"/>
            <a:ext cx="12192000" cy="6860680"/>
          </a:xfrm>
          <a:prstGeom prst="rect">
            <a:avLst/>
          </a:prstGeom>
        </p:spPr>
      </p:pic>
      <p:cxnSp>
        <p:nvCxnSpPr>
          <p:cNvPr id="14" name="Straight Connector 13"/>
          <p:cNvCxnSpPr/>
          <p:nvPr userDrawn="1"/>
        </p:nvCxnSpPr>
        <p:spPr>
          <a:xfrm>
            <a:off x="4223792" y="1124744"/>
            <a:ext cx="0" cy="24482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20BEC6D-FEBC-4324-AD88-623B90D934E6}"/>
              </a:ext>
            </a:extLst>
          </p:cNvPr>
          <p:cNvPicPr>
            <a:picLocks noChangeAspect="1"/>
          </p:cNvPicPr>
          <p:nvPr userDrawn="1"/>
        </p:nvPicPr>
        <p:blipFill>
          <a:blip r:embed="rId4"/>
          <a:stretch>
            <a:fillRect/>
          </a:stretch>
        </p:blipFill>
        <p:spPr>
          <a:xfrm>
            <a:off x="1085216" y="958132"/>
            <a:ext cx="2426705" cy="2953944"/>
          </a:xfrm>
          <a:prstGeom prst="rect">
            <a:avLst/>
          </a:prstGeom>
        </p:spPr>
      </p:pic>
      <p:sp>
        <p:nvSpPr>
          <p:cNvPr id="25" name="Title 31"/>
          <p:cNvSpPr>
            <a:spLocks noGrp="1"/>
          </p:cNvSpPr>
          <p:nvPr>
            <p:ph type="title" hasCustomPrompt="1"/>
          </p:nvPr>
        </p:nvSpPr>
        <p:spPr>
          <a:xfrm>
            <a:off x="5018341" y="1844824"/>
            <a:ext cx="6550267" cy="1300117"/>
          </a:xfrm>
        </p:spPr>
        <p:txBody>
          <a:bodyPr anchor="t" anchorCtr="0">
            <a:normAutofit/>
          </a:bodyPr>
          <a:lstStyle>
            <a:lvl1pPr>
              <a:defRPr sz="4400">
                <a:solidFill>
                  <a:schemeClr val="bg1"/>
                </a:solidFill>
              </a:defRPr>
            </a:lvl1pPr>
          </a:lstStyle>
          <a:p>
            <a:r>
              <a:rPr lang="en-US" dirty="0" smtClean="0"/>
              <a:t>[PRESENTATION TITLE]</a:t>
            </a:r>
            <a:endParaRPr lang="en-US" dirty="0"/>
          </a:p>
        </p:txBody>
      </p:sp>
      <p:sp>
        <p:nvSpPr>
          <p:cNvPr id="26" name="Text Placeholder 46"/>
          <p:cNvSpPr>
            <a:spLocks noGrp="1"/>
          </p:cNvSpPr>
          <p:nvPr>
            <p:ph type="body" sz="quarter" idx="14" hasCustomPrompt="1"/>
          </p:nvPr>
        </p:nvSpPr>
        <p:spPr>
          <a:xfrm>
            <a:off x="5018342" y="1530892"/>
            <a:ext cx="6550266" cy="313932"/>
          </a:xfrm>
        </p:spPr>
        <p:txBody>
          <a:bodyPr wrap="square" anchor="ctr">
            <a:normAutofit/>
          </a:bodyPr>
          <a:lstStyle>
            <a:lvl1pPr marL="0" indent="0">
              <a:buNone/>
              <a:defRPr sz="1600" i="1" baseline="0">
                <a:solidFill>
                  <a:schemeClr val="bg1"/>
                </a:solidFill>
              </a:defRPr>
            </a:lvl1pPr>
          </a:lstStyle>
          <a:p>
            <a:r>
              <a:rPr lang="en-US" dirty="0" smtClean="0"/>
              <a:t>[SUBTITLE]</a:t>
            </a:r>
            <a:endParaRPr lang="en-US" dirty="0"/>
          </a:p>
        </p:txBody>
      </p:sp>
      <p:sp>
        <p:nvSpPr>
          <p:cNvPr id="27" name="Text Placeholder 3"/>
          <p:cNvSpPr>
            <a:spLocks noGrp="1"/>
          </p:cNvSpPr>
          <p:nvPr>
            <p:ph type="body" sz="quarter" idx="15" hasCustomPrompt="1"/>
          </p:nvPr>
        </p:nvSpPr>
        <p:spPr>
          <a:xfrm>
            <a:off x="5018341" y="1216960"/>
            <a:ext cx="6550267" cy="313932"/>
          </a:xfrm>
        </p:spPr>
        <p:txBody>
          <a:bodyPr wrap="square" anchor="ctr">
            <a:normAutofit/>
          </a:bodyPr>
          <a:lstStyle>
            <a:lvl1pPr marL="0" indent="0">
              <a:buNone/>
              <a:defRPr sz="1600" baseline="0">
                <a:solidFill>
                  <a:schemeClr val="accent1"/>
                </a:solidFill>
              </a:defRPr>
            </a:lvl1pPr>
          </a:lstStyle>
          <a:p>
            <a:r>
              <a:rPr lang="en-US" dirty="0" smtClean="0"/>
              <a:t>Bennett Jones/Bennett Jones Academy [CHOOSE ONE]</a:t>
            </a:r>
            <a:endParaRPr lang="en-US" dirty="0"/>
          </a:p>
        </p:txBody>
      </p:sp>
    </p:spTree>
    <p:extLst>
      <p:ext uri="{BB962C8B-B14F-4D97-AF65-F5344CB8AC3E}">
        <p14:creationId xmlns:p14="http://schemas.microsoft.com/office/powerpoint/2010/main" val="1371475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
    <p:spTree>
      <p:nvGrpSpPr>
        <p:cNvPr id="1" name=""/>
        <p:cNvGrpSpPr/>
        <p:nvPr/>
      </p:nvGrpSpPr>
      <p:grpSpPr>
        <a:xfrm>
          <a:off x="0" y="0"/>
          <a:ext cx="0" cy="0"/>
          <a:chOff x="0" y="0"/>
          <a:chExt cx="0" cy="0"/>
        </a:xfrm>
      </p:grpSpPr>
      <p:sp>
        <p:nvSpPr>
          <p:cNvPr id="22" name="Freeform 21"/>
          <p:cNvSpPr/>
          <p:nvPr userDrawn="1"/>
        </p:nvSpPr>
        <p:spPr>
          <a:xfrm rot="10800000">
            <a:off x="0" y="1"/>
            <a:ext cx="5517210" cy="6863359"/>
          </a:xfrm>
          <a:custGeom>
            <a:avLst/>
            <a:gdLst>
              <a:gd name="connsiteX0" fmla="*/ 5517210 w 5517210"/>
              <a:gd name="connsiteY0" fmla="*/ 6863359 h 6863359"/>
              <a:gd name="connsiteX1" fmla="*/ 1715841 w 5517210"/>
              <a:gd name="connsiteY1" fmla="*/ 6863359 h 6863359"/>
              <a:gd name="connsiteX2" fmla="*/ 0 w 5517210"/>
              <a:gd name="connsiteY2" fmla="*/ 3431680 h 6863359"/>
              <a:gd name="connsiteX3" fmla="*/ 1715841 w 5517210"/>
              <a:gd name="connsiteY3" fmla="*/ 0 h 6863359"/>
              <a:gd name="connsiteX4" fmla="*/ 5517210 w 5517210"/>
              <a:gd name="connsiteY4" fmla="*/ 0 h 686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210" h="6863359">
                <a:moveTo>
                  <a:pt x="5517210" y="6863359"/>
                </a:moveTo>
                <a:lnTo>
                  <a:pt x="1715841" y="6863359"/>
                </a:lnTo>
                <a:lnTo>
                  <a:pt x="0" y="3431680"/>
                </a:lnTo>
                <a:lnTo>
                  <a:pt x="1715841" y="0"/>
                </a:lnTo>
                <a:lnTo>
                  <a:pt x="5517210" y="0"/>
                </a:lnTo>
                <a:close/>
              </a:path>
            </a:pathLst>
          </a:custGeom>
          <a:gradFill flip="none" rotWithShape="0">
            <a:gsLst>
              <a:gs pos="0">
                <a:srgbClr val="00998D"/>
              </a:gs>
              <a:gs pos="100000">
                <a:srgbClr val="8DC63F">
                  <a:alpha val="8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6"/>
          <p:cNvSpPr>
            <a:spLocks noGrp="1"/>
          </p:cNvSpPr>
          <p:nvPr>
            <p:ph type="title" hasCustomPrompt="1"/>
          </p:nvPr>
        </p:nvSpPr>
        <p:spPr>
          <a:xfrm>
            <a:off x="839788" y="2773436"/>
            <a:ext cx="4248100" cy="1311128"/>
          </a:xfrm>
        </p:spPr>
        <p:txBody>
          <a:bodyPr anchor="ctr"/>
          <a:lstStyle>
            <a:lvl1pPr marL="0" marR="0" indent="0" algn="l" defTabSz="914400" rtl="0" eaLnBrk="1" fontAlgn="auto" latinLnBrk="0" hangingPunct="1">
              <a:lnSpc>
                <a:spcPct val="90000"/>
              </a:lnSpc>
              <a:spcBef>
                <a:spcPct val="0"/>
              </a:spcBef>
              <a:spcAft>
                <a:spcPts val="0"/>
              </a:spcAft>
              <a:buClrTx/>
              <a:buSzTx/>
              <a:buFontTx/>
              <a:buNone/>
              <a:tabLst/>
              <a:defRPr sz="4400">
                <a:solidFill>
                  <a:schemeClr val="bg1"/>
                </a:solidFill>
              </a:defRPr>
            </a:lvl1pPr>
          </a:lstStyle>
          <a:p>
            <a:r>
              <a:rPr lang="en-US" dirty="0" smtClean="0"/>
              <a:t>[SECTION TITLE]</a:t>
            </a:r>
            <a:endParaRPr lang="en-US"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6" name="triple hexagon"/>
          <p:cNvGrpSpPr/>
          <p:nvPr userDrawn="1"/>
        </p:nvGrpSpPr>
        <p:grpSpPr>
          <a:xfrm>
            <a:off x="11480347" y="6309320"/>
            <a:ext cx="690481" cy="765608"/>
            <a:chOff x="1056924" y="664846"/>
            <a:chExt cx="2500100" cy="2772120"/>
          </a:xfrm>
        </p:grpSpPr>
        <p:sp>
          <p:nvSpPr>
            <p:cNvPr id="17" name="Hexagon 16"/>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pic>
        <p:nvPicPr>
          <p:cNvPr id="11" name="logo">
            <a:extLst>
              <a:ext uri="{FF2B5EF4-FFF2-40B4-BE49-F238E27FC236}">
                <a16:creationId xmlns:a16="http://schemas.microsoft.com/office/drawing/2014/main" id="{3C1FDAF7-4A88-40CE-8093-798B7AA44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2244" y="6102357"/>
            <a:ext cx="1628565" cy="413926"/>
          </a:xfrm>
          <a:prstGeom prst="rect">
            <a:avLst/>
          </a:prstGeom>
        </p:spPr>
      </p:pic>
    </p:spTree>
    <p:extLst>
      <p:ext uri="{BB962C8B-B14F-4D97-AF65-F5344CB8AC3E}">
        <p14:creationId xmlns:p14="http://schemas.microsoft.com/office/powerpoint/2010/main" val="4076757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
    <p:spTree>
      <p:nvGrpSpPr>
        <p:cNvPr id="1" name=""/>
        <p:cNvGrpSpPr/>
        <p:nvPr/>
      </p:nvGrpSpPr>
      <p:grpSpPr>
        <a:xfrm>
          <a:off x="0" y="0"/>
          <a:ext cx="0" cy="0"/>
          <a:chOff x="0" y="0"/>
          <a:chExt cx="0" cy="0"/>
        </a:xfrm>
      </p:grpSpPr>
      <p:sp>
        <p:nvSpPr>
          <p:cNvPr id="22" name="Freeform 21"/>
          <p:cNvSpPr/>
          <p:nvPr userDrawn="1"/>
        </p:nvSpPr>
        <p:spPr>
          <a:xfrm rot="10800000">
            <a:off x="0" y="1"/>
            <a:ext cx="5517210" cy="6863359"/>
          </a:xfrm>
          <a:custGeom>
            <a:avLst/>
            <a:gdLst>
              <a:gd name="connsiteX0" fmla="*/ 5517210 w 5517210"/>
              <a:gd name="connsiteY0" fmla="*/ 6863359 h 6863359"/>
              <a:gd name="connsiteX1" fmla="*/ 1715841 w 5517210"/>
              <a:gd name="connsiteY1" fmla="*/ 6863359 h 6863359"/>
              <a:gd name="connsiteX2" fmla="*/ 0 w 5517210"/>
              <a:gd name="connsiteY2" fmla="*/ 3431680 h 6863359"/>
              <a:gd name="connsiteX3" fmla="*/ 1715841 w 5517210"/>
              <a:gd name="connsiteY3" fmla="*/ 0 h 6863359"/>
              <a:gd name="connsiteX4" fmla="*/ 5517210 w 5517210"/>
              <a:gd name="connsiteY4" fmla="*/ 0 h 686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210" h="6863359">
                <a:moveTo>
                  <a:pt x="5517210" y="6863359"/>
                </a:moveTo>
                <a:lnTo>
                  <a:pt x="1715841" y="6863359"/>
                </a:lnTo>
                <a:lnTo>
                  <a:pt x="0" y="3431680"/>
                </a:lnTo>
                <a:lnTo>
                  <a:pt x="1715841" y="0"/>
                </a:lnTo>
                <a:lnTo>
                  <a:pt x="5517210" y="0"/>
                </a:lnTo>
                <a:close/>
              </a:path>
            </a:pathLst>
          </a:custGeom>
          <a:gradFill flip="none" rotWithShape="0">
            <a:gsLst>
              <a:gs pos="0">
                <a:srgbClr val="00998D"/>
              </a:gs>
              <a:gs pos="100000">
                <a:srgbClr val="8DC63F">
                  <a:alpha val="8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6"/>
          <p:cNvSpPr>
            <a:spLocks noGrp="1"/>
          </p:cNvSpPr>
          <p:nvPr>
            <p:ph type="title" hasCustomPrompt="1"/>
          </p:nvPr>
        </p:nvSpPr>
        <p:spPr>
          <a:xfrm>
            <a:off x="839788" y="2773436"/>
            <a:ext cx="4248100" cy="1311128"/>
          </a:xfrm>
        </p:spPr>
        <p:txBody>
          <a:bodyPr anchor="ctr"/>
          <a:lstStyle>
            <a:lvl1pPr marL="0" marR="0" indent="0" algn="l" defTabSz="914400" rtl="0" eaLnBrk="1" fontAlgn="auto" latinLnBrk="0" hangingPunct="1">
              <a:lnSpc>
                <a:spcPct val="90000"/>
              </a:lnSpc>
              <a:spcBef>
                <a:spcPct val="0"/>
              </a:spcBef>
              <a:spcAft>
                <a:spcPts val="0"/>
              </a:spcAft>
              <a:buClrTx/>
              <a:buSzTx/>
              <a:buFontTx/>
              <a:buNone/>
              <a:tabLst/>
              <a:defRPr sz="4400">
                <a:solidFill>
                  <a:schemeClr val="bg1"/>
                </a:solidFill>
              </a:defRPr>
            </a:lvl1pPr>
          </a:lstStyle>
          <a:p>
            <a:r>
              <a:rPr lang="en-US" dirty="0" smtClean="0"/>
              <a:t>[SECTION TITLE]</a:t>
            </a:r>
            <a:endParaRPr lang="en-US"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6" name="triple hexagon"/>
          <p:cNvGrpSpPr/>
          <p:nvPr userDrawn="1"/>
        </p:nvGrpSpPr>
        <p:grpSpPr>
          <a:xfrm>
            <a:off x="11480347" y="6309320"/>
            <a:ext cx="690481" cy="765608"/>
            <a:chOff x="1056924" y="664846"/>
            <a:chExt cx="2500100" cy="2772120"/>
          </a:xfrm>
        </p:grpSpPr>
        <p:sp>
          <p:nvSpPr>
            <p:cNvPr id="17" name="Hexagon 16"/>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pic>
        <p:nvPicPr>
          <p:cNvPr id="11" name="logo">
            <a:extLst>
              <a:ext uri="{FF2B5EF4-FFF2-40B4-BE49-F238E27FC236}">
                <a16:creationId xmlns:a16="http://schemas.microsoft.com/office/drawing/2014/main" id="{3C1FDAF7-4A88-40CE-8093-798B7AA44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2244" y="6102357"/>
            <a:ext cx="1628565" cy="413926"/>
          </a:xfrm>
          <a:prstGeom prst="rect">
            <a:avLst/>
          </a:prstGeom>
        </p:spPr>
      </p:pic>
      <p:sp>
        <p:nvSpPr>
          <p:cNvPr id="10" name="Picture Placeholder 2"/>
          <p:cNvSpPr>
            <a:spLocks noGrp="1"/>
          </p:cNvSpPr>
          <p:nvPr>
            <p:ph type="pic" sz="quarter" idx="20"/>
          </p:nvPr>
        </p:nvSpPr>
        <p:spPr>
          <a:xfrm>
            <a:off x="6099229" y="951470"/>
            <a:ext cx="1440000" cy="1292400"/>
          </a:xfrm>
        </p:spPr>
        <p:txBody>
          <a:bodyPr>
            <a:noAutofit/>
          </a:bodyPr>
          <a:lstStyle>
            <a:lvl1pPr marL="0" indent="0">
              <a:buFontTx/>
              <a:buNone/>
              <a:defRPr sz="1200">
                <a:solidFill>
                  <a:schemeClr val="bg2">
                    <a:lumMod val="90000"/>
                  </a:schemeClr>
                </a:solidFill>
              </a:defRPr>
            </a:lvl1pPr>
          </a:lstStyle>
          <a:p>
            <a:r>
              <a:rPr lang="en-US" smtClean="0"/>
              <a:t>Click icon to add picture</a:t>
            </a:r>
            <a:endParaRPr lang="en-US"/>
          </a:p>
        </p:txBody>
      </p:sp>
      <p:sp>
        <p:nvSpPr>
          <p:cNvPr id="12" name="Picture Placeholder 2">
            <a:extLst>
              <a:ext uri="{FF2B5EF4-FFF2-40B4-BE49-F238E27FC236}">
                <a16:creationId xmlns:a16="http://schemas.microsoft.com/office/drawing/2014/main" id="{330A1296-7497-4DA9-917C-D30384EDAA8B}"/>
              </a:ext>
            </a:extLst>
          </p:cNvPr>
          <p:cNvSpPr>
            <a:spLocks noGrp="1"/>
          </p:cNvSpPr>
          <p:nvPr>
            <p:ph type="pic" sz="quarter" idx="33"/>
          </p:nvPr>
        </p:nvSpPr>
        <p:spPr>
          <a:xfrm>
            <a:off x="6099229" y="2707593"/>
            <a:ext cx="1440000" cy="1292400"/>
          </a:xfrm>
        </p:spPr>
        <p:txBody>
          <a:bodyPr>
            <a:noAutofit/>
          </a:bodyPr>
          <a:lstStyle>
            <a:lvl1pPr marL="0" indent="0">
              <a:buFontTx/>
              <a:buNone/>
              <a:defRPr sz="1200">
                <a:solidFill>
                  <a:schemeClr val="bg2">
                    <a:lumMod val="90000"/>
                  </a:schemeClr>
                </a:solidFill>
              </a:defRPr>
            </a:lvl1pPr>
          </a:lstStyle>
          <a:p>
            <a:r>
              <a:rPr lang="en-US" smtClean="0"/>
              <a:t>Click icon to add picture</a:t>
            </a:r>
            <a:endParaRPr lang="en-US" dirty="0"/>
          </a:p>
        </p:txBody>
      </p:sp>
      <p:sp>
        <p:nvSpPr>
          <p:cNvPr id="13" name="Picture Placeholder 2">
            <a:extLst>
              <a:ext uri="{FF2B5EF4-FFF2-40B4-BE49-F238E27FC236}">
                <a16:creationId xmlns:a16="http://schemas.microsoft.com/office/drawing/2014/main" id="{0823AA8B-5003-49FA-BC03-1C2B8A0AC12A}"/>
              </a:ext>
            </a:extLst>
          </p:cNvPr>
          <p:cNvSpPr>
            <a:spLocks noGrp="1"/>
          </p:cNvSpPr>
          <p:nvPr>
            <p:ph type="pic" sz="quarter" idx="34"/>
          </p:nvPr>
        </p:nvSpPr>
        <p:spPr>
          <a:xfrm>
            <a:off x="6099229" y="4492821"/>
            <a:ext cx="1440000" cy="1292400"/>
          </a:xfrm>
        </p:spPr>
        <p:txBody>
          <a:bodyPr>
            <a:noAutofit/>
          </a:bodyPr>
          <a:lstStyle>
            <a:lvl1pPr marL="0" indent="0">
              <a:buFontTx/>
              <a:buNone/>
              <a:defRPr sz="1200">
                <a:solidFill>
                  <a:schemeClr val="bg2">
                    <a:lumMod val="90000"/>
                  </a:schemeClr>
                </a:solidFill>
              </a:defRPr>
            </a:lvl1pPr>
          </a:lstStyle>
          <a:p>
            <a:r>
              <a:rPr lang="en-US" smtClean="0"/>
              <a:t>Click icon to add picture</a:t>
            </a:r>
            <a:endParaRPr lang="en-US" dirty="0"/>
          </a:p>
        </p:txBody>
      </p:sp>
      <p:cxnSp>
        <p:nvCxnSpPr>
          <p:cNvPr id="14" name="Straight Connector 13"/>
          <p:cNvCxnSpPr>
            <a:cxnSpLocks/>
          </p:cNvCxnSpPr>
          <p:nvPr userDrawn="1"/>
        </p:nvCxnSpPr>
        <p:spPr>
          <a:xfrm flipH="1">
            <a:off x="6099230" y="2498777"/>
            <a:ext cx="532536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userDrawn="1"/>
        </p:nvCxnSpPr>
        <p:spPr>
          <a:xfrm flipH="1">
            <a:off x="6099230" y="4273235"/>
            <a:ext cx="532536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 Placeholder 41"/>
          <p:cNvSpPr>
            <a:spLocks noGrp="1"/>
          </p:cNvSpPr>
          <p:nvPr>
            <p:ph type="body" sz="quarter" idx="29" hasCustomPrompt="1"/>
          </p:nvPr>
        </p:nvSpPr>
        <p:spPr>
          <a:xfrm>
            <a:off x="7893438" y="4527681"/>
            <a:ext cx="2929659" cy="730035"/>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smtClean="0"/>
              <a:t>Contact Person</a:t>
            </a:r>
            <a:endParaRPr lang="en-US" dirty="0"/>
          </a:p>
        </p:txBody>
      </p:sp>
      <p:sp>
        <p:nvSpPr>
          <p:cNvPr id="23" name="Rectangle 22">
            <a:extLst>
              <a:ext uri="{FF2B5EF4-FFF2-40B4-BE49-F238E27FC236}">
                <a16:creationId xmlns:a16="http://schemas.microsoft.com/office/drawing/2014/main" id="{4B7D3FC3-69E7-4243-B417-C3ABCE8F7C58}"/>
              </a:ext>
            </a:extLst>
          </p:cNvPr>
          <p:cNvSpPr/>
          <p:nvPr userDrawn="1"/>
        </p:nvSpPr>
        <p:spPr>
          <a:xfrm>
            <a:off x="6100237" y="2243781"/>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5E81246-6274-453E-8EE1-C96AAAB56787}"/>
              </a:ext>
            </a:extLst>
          </p:cNvPr>
          <p:cNvSpPr/>
          <p:nvPr userDrawn="1"/>
        </p:nvSpPr>
        <p:spPr>
          <a:xfrm>
            <a:off x="6100237" y="3999904"/>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D78AEAA-A5DE-4FC6-B073-38C0F65BAA34}"/>
              </a:ext>
            </a:extLst>
          </p:cNvPr>
          <p:cNvSpPr/>
          <p:nvPr userDrawn="1"/>
        </p:nvSpPr>
        <p:spPr>
          <a:xfrm>
            <a:off x="6100237" y="5785132"/>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41"/>
          <p:cNvSpPr>
            <a:spLocks noGrp="1"/>
          </p:cNvSpPr>
          <p:nvPr>
            <p:ph type="body" sz="quarter" idx="35" hasCustomPrompt="1"/>
          </p:nvPr>
        </p:nvSpPr>
        <p:spPr>
          <a:xfrm>
            <a:off x="7893438" y="2757156"/>
            <a:ext cx="2929659" cy="730035"/>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smtClean="0"/>
              <a:t>Contact Person</a:t>
            </a:r>
            <a:endParaRPr lang="en-US" dirty="0"/>
          </a:p>
        </p:txBody>
      </p:sp>
      <p:sp>
        <p:nvSpPr>
          <p:cNvPr id="27" name="Text Placeholder 41"/>
          <p:cNvSpPr>
            <a:spLocks noGrp="1"/>
          </p:cNvSpPr>
          <p:nvPr>
            <p:ph type="body" sz="quarter" idx="36" hasCustomPrompt="1"/>
          </p:nvPr>
        </p:nvSpPr>
        <p:spPr>
          <a:xfrm>
            <a:off x="7896200" y="980686"/>
            <a:ext cx="2929659" cy="730035"/>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smtClean="0"/>
              <a:t>Contact Person</a:t>
            </a:r>
            <a:endParaRPr lang="en-US" dirty="0"/>
          </a:p>
        </p:txBody>
      </p:sp>
    </p:spTree>
    <p:extLst>
      <p:ext uri="{BB962C8B-B14F-4D97-AF65-F5344CB8AC3E}">
        <p14:creationId xmlns:p14="http://schemas.microsoft.com/office/powerpoint/2010/main" val="1328764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
    <p:spTree>
      <p:nvGrpSpPr>
        <p:cNvPr id="1" name=""/>
        <p:cNvGrpSpPr/>
        <p:nvPr/>
      </p:nvGrpSpPr>
      <p:grpSpPr>
        <a:xfrm>
          <a:off x="0" y="0"/>
          <a:ext cx="0" cy="0"/>
          <a:chOff x="0" y="0"/>
          <a:chExt cx="0" cy="0"/>
        </a:xfrm>
      </p:grpSpPr>
      <p:sp>
        <p:nvSpPr>
          <p:cNvPr id="22" name="Freeform 21"/>
          <p:cNvSpPr/>
          <p:nvPr userDrawn="1"/>
        </p:nvSpPr>
        <p:spPr>
          <a:xfrm rot="10800000">
            <a:off x="0" y="1"/>
            <a:ext cx="5517210" cy="6863359"/>
          </a:xfrm>
          <a:custGeom>
            <a:avLst/>
            <a:gdLst>
              <a:gd name="connsiteX0" fmla="*/ 5517210 w 5517210"/>
              <a:gd name="connsiteY0" fmla="*/ 6863359 h 6863359"/>
              <a:gd name="connsiteX1" fmla="*/ 1715841 w 5517210"/>
              <a:gd name="connsiteY1" fmla="*/ 6863359 h 6863359"/>
              <a:gd name="connsiteX2" fmla="*/ 0 w 5517210"/>
              <a:gd name="connsiteY2" fmla="*/ 3431680 h 6863359"/>
              <a:gd name="connsiteX3" fmla="*/ 1715841 w 5517210"/>
              <a:gd name="connsiteY3" fmla="*/ 0 h 6863359"/>
              <a:gd name="connsiteX4" fmla="*/ 5517210 w 5517210"/>
              <a:gd name="connsiteY4" fmla="*/ 0 h 686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210" h="6863359">
                <a:moveTo>
                  <a:pt x="5517210" y="6863359"/>
                </a:moveTo>
                <a:lnTo>
                  <a:pt x="1715841" y="6863359"/>
                </a:lnTo>
                <a:lnTo>
                  <a:pt x="0" y="3431680"/>
                </a:lnTo>
                <a:lnTo>
                  <a:pt x="1715841" y="0"/>
                </a:lnTo>
                <a:lnTo>
                  <a:pt x="5517210" y="0"/>
                </a:lnTo>
                <a:close/>
              </a:path>
            </a:pathLst>
          </a:custGeom>
          <a:gradFill flip="none" rotWithShape="0">
            <a:gsLst>
              <a:gs pos="0">
                <a:srgbClr val="00998D"/>
              </a:gs>
              <a:gs pos="100000">
                <a:srgbClr val="8DC63F">
                  <a:alpha val="8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6"/>
          <p:cNvSpPr>
            <a:spLocks noGrp="1"/>
          </p:cNvSpPr>
          <p:nvPr>
            <p:ph type="title" hasCustomPrompt="1"/>
          </p:nvPr>
        </p:nvSpPr>
        <p:spPr>
          <a:xfrm>
            <a:off x="839788" y="2773436"/>
            <a:ext cx="4248100" cy="1311128"/>
          </a:xfrm>
        </p:spPr>
        <p:txBody>
          <a:bodyPr anchor="ctr"/>
          <a:lstStyle>
            <a:lvl1pPr marL="0" marR="0" indent="0" algn="l" defTabSz="914400" rtl="0" eaLnBrk="1" fontAlgn="auto" latinLnBrk="0" hangingPunct="1">
              <a:lnSpc>
                <a:spcPct val="90000"/>
              </a:lnSpc>
              <a:spcBef>
                <a:spcPct val="0"/>
              </a:spcBef>
              <a:spcAft>
                <a:spcPts val="0"/>
              </a:spcAft>
              <a:buClrTx/>
              <a:buSzTx/>
              <a:buFontTx/>
              <a:buNone/>
              <a:tabLst/>
              <a:defRPr sz="4400">
                <a:solidFill>
                  <a:schemeClr val="bg1"/>
                </a:solidFill>
              </a:defRPr>
            </a:lvl1pPr>
          </a:lstStyle>
          <a:p>
            <a:r>
              <a:rPr lang="en-US" dirty="0" smtClean="0"/>
              <a:t>[SECTION TITLE]</a:t>
            </a:r>
            <a:endParaRPr lang="en-US"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6" name="triple hexagon"/>
          <p:cNvGrpSpPr/>
          <p:nvPr userDrawn="1"/>
        </p:nvGrpSpPr>
        <p:grpSpPr>
          <a:xfrm>
            <a:off x="11480347" y="6309320"/>
            <a:ext cx="690481" cy="765608"/>
            <a:chOff x="1056924" y="664846"/>
            <a:chExt cx="2500100" cy="2772120"/>
          </a:xfrm>
        </p:grpSpPr>
        <p:sp>
          <p:nvSpPr>
            <p:cNvPr id="17" name="Hexagon 16"/>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pic>
        <p:nvPicPr>
          <p:cNvPr id="11" name="logo">
            <a:extLst>
              <a:ext uri="{FF2B5EF4-FFF2-40B4-BE49-F238E27FC236}">
                <a16:creationId xmlns:a16="http://schemas.microsoft.com/office/drawing/2014/main" id="{3C1FDAF7-4A88-40CE-8093-798B7AA44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2244" y="6102357"/>
            <a:ext cx="1628565" cy="413926"/>
          </a:xfrm>
          <a:prstGeom prst="rect">
            <a:avLst/>
          </a:prstGeom>
        </p:spPr>
      </p:pic>
      <p:sp>
        <p:nvSpPr>
          <p:cNvPr id="10" name="Picture Placeholder 2"/>
          <p:cNvSpPr>
            <a:spLocks noGrp="1"/>
          </p:cNvSpPr>
          <p:nvPr>
            <p:ph type="pic" sz="quarter" idx="20"/>
          </p:nvPr>
        </p:nvSpPr>
        <p:spPr>
          <a:xfrm>
            <a:off x="6099229" y="2636912"/>
            <a:ext cx="1440000" cy="1292400"/>
          </a:xfrm>
        </p:spPr>
        <p:txBody>
          <a:bodyPr>
            <a:noAutofit/>
          </a:bodyPr>
          <a:lstStyle>
            <a:lvl1pPr marL="0" indent="0">
              <a:buFontTx/>
              <a:buNone/>
              <a:defRPr sz="1200">
                <a:solidFill>
                  <a:schemeClr val="bg2">
                    <a:lumMod val="90000"/>
                  </a:schemeClr>
                </a:solidFill>
              </a:defRPr>
            </a:lvl1pPr>
          </a:lstStyle>
          <a:p>
            <a:r>
              <a:rPr lang="en-US" smtClean="0"/>
              <a:t>Click icon to add picture</a:t>
            </a:r>
            <a:endParaRPr lang="en-US"/>
          </a:p>
        </p:txBody>
      </p:sp>
      <p:sp>
        <p:nvSpPr>
          <p:cNvPr id="12" name="Rectangle 11">
            <a:extLst>
              <a:ext uri="{FF2B5EF4-FFF2-40B4-BE49-F238E27FC236}">
                <a16:creationId xmlns:a16="http://schemas.microsoft.com/office/drawing/2014/main" id="{4B7D3FC3-69E7-4243-B417-C3ABCE8F7C58}"/>
              </a:ext>
            </a:extLst>
          </p:cNvPr>
          <p:cNvSpPr/>
          <p:nvPr userDrawn="1"/>
        </p:nvSpPr>
        <p:spPr>
          <a:xfrm>
            <a:off x="6100237" y="3929223"/>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1"/>
          <p:cNvSpPr>
            <a:spLocks noGrp="1"/>
          </p:cNvSpPr>
          <p:nvPr>
            <p:ph type="body" sz="quarter" idx="36" hasCustomPrompt="1"/>
          </p:nvPr>
        </p:nvSpPr>
        <p:spPr>
          <a:xfrm>
            <a:off x="7896200" y="2666128"/>
            <a:ext cx="2929659" cy="730035"/>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smtClean="0"/>
              <a:t>Contact Person</a:t>
            </a:r>
            <a:endParaRPr lang="en-US" dirty="0"/>
          </a:p>
        </p:txBody>
      </p:sp>
    </p:spTree>
    <p:extLst>
      <p:ext uri="{BB962C8B-B14F-4D97-AF65-F5344CB8AC3E}">
        <p14:creationId xmlns:p14="http://schemas.microsoft.com/office/powerpoint/2010/main" val="4090473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Col) E/Green">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rgbClr val="2DA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sp>
        <p:nvSpPr>
          <p:cNvPr id="11" name="Content Placeholder 2"/>
          <p:cNvSpPr>
            <a:spLocks noGrp="1"/>
          </p:cNvSpPr>
          <p:nvPr>
            <p:ph sz="half" idx="1"/>
          </p:nvPr>
        </p:nvSpPr>
        <p:spPr>
          <a:xfrm>
            <a:off x="475488" y="1916112"/>
            <a:ext cx="5544312"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2"/>
          </p:nvPr>
        </p:nvSpPr>
        <p:spPr>
          <a:xfrm>
            <a:off x="6172200" y="1916112"/>
            <a:ext cx="5540424"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2 Col) E/Green">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rgbClr val="2DA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75488" y="170174"/>
            <a:ext cx="10757333" cy="978729"/>
          </a:xfrm>
        </p:spPr>
        <p:txBody>
          <a:bodyPr anchor="ctr" anchorCtr="0"/>
          <a:lstStyle>
            <a:lvl1pPr>
              <a:defRPr sz="3200" b="0">
                <a:solidFill>
                  <a:schemeClr val="bg1"/>
                </a:solidFill>
              </a:defRPr>
            </a:lvl1pPr>
          </a:lstStyle>
          <a:p>
            <a:r>
              <a:rPr lang="en-US" dirty="0"/>
              <a:t>Click to add </a:t>
            </a:r>
            <a:r>
              <a:rPr lang="en-US" dirty="0" smtClean="0"/>
              <a:t>title</a:t>
            </a:r>
            <a:endParaRPr lang="en-US" dirty="0"/>
          </a:p>
        </p:txBody>
      </p:sp>
      <p:sp>
        <p:nvSpPr>
          <p:cNvPr id="11" name="Content Placeholder 2"/>
          <p:cNvSpPr>
            <a:spLocks noGrp="1"/>
          </p:cNvSpPr>
          <p:nvPr>
            <p:ph sz="half" idx="1"/>
          </p:nvPr>
        </p:nvSpPr>
        <p:spPr>
          <a:xfrm>
            <a:off x="480617" y="1509488"/>
            <a:ext cx="11237136" cy="4033167"/>
          </a:xfrm>
        </p:spPr>
        <p:txBody>
          <a:bodyPr/>
          <a:lstStyle>
            <a:lvl1pPr>
              <a:lnSpc>
                <a:spcPct val="100000"/>
              </a:lnSpc>
              <a:spcAft>
                <a:spcPts val="1200"/>
              </a:spcAft>
              <a:defRPr sz="2400">
                <a:solidFill>
                  <a:schemeClr val="bg2">
                    <a:lumMod val="10000"/>
                  </a:schemeClr>
                </a:solidFill>
              </a:defRPr>
            </a:lvl1pPr>
            <a:lvl2pPr>
              <a:lnSpc>
                <a:spcPct val="100000"/>
              </a:lnSpc>
              <a:spcAft>
                <a:spcPts val="1200"/>
              </a:spcAft>
              <a:defRPr sz="2000">
                <a:solidFill>
                  <a:schemeClr val="bg2">
                    <a:lumMod val="10000"/>
                  </a:schemeClr>
                </a:solidFill>
              </a:defRPr>
            </a:lvl2pPr>
            <a:lvl3pPr>
              <a:lnSpc>
                <a:spcPct val="100000"/>
              </a:lnSpc>
              <a:spcAft>
                <a:spcPts val="1200"/>
              </a:spcAft>
              <a:defRPr sz="1800">
                <a:solidFill>
                  <a:schemeClr val="bg2">
                    <a:lumMod val="10000"/>
                  </a:schemeClr>
                </a:solidFill>
              </a:defRPr>
            </a:lvl3pPr>
            <a:lvl4pPr>
              <a:lnSpc>
                <a:spcPct val="100000"/>
              </a:lnSpc>
              <a:spcAft>
                <a:spcPts val="1200"/>
              </a:spcAft>
              <a:defRPr sz="1600">
                <a:solidFill>
                  <a:schemeClr val="bg2">
                    <a:lumMod val="10000"/>
                  </a:schemeClr>
                </a:solidFill>
              </a:defRPr>
            </a:lvl4pPr>
            <a:lvl5pPr>
              <a:lnSpc>
                <a:spcPct val="100000"/>
              </a:lnSpc>
              <a:spcAft>
                <a:spcPts val="1200"/>
              </a:spcAft>
              <a:defRPr sz="1600">
                <a:solidFill>
                  <a:schemeClr val="bg2">
                    <a:lumMod val="10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Tree>
    <p:extLst>
      <p:ext uri="{BB962C8B-B14F-4D97-AF65-F5344CB8AC3E}">
        <p14:creationId xmlns:p14="http://schemas.microsoft.com/office/powerpoint/2010/main" val="195840147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 Col) E/Lime">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rgbClr val="009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sp>
        <p:nvSpPr>
          <p:cNvPr id="11" name="Content Placeholder 2"/>
          <p:cNvSpPr>
            <a:spLocks noGrp="1"/>
          </p:cNvSpPr>
          <p:nvPr>
            <p:ph sz="half" idx="1"/>
          </p:nvPr>
        </p:nvSpPr>
        <p:spPr>
          <a:xfrm>
            <a:off x="475488" y="1916112"/>
            <a:ext cx="5544312"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2"/>
          </p:nvPr>
        </p:nvSpPr>
        <p:spPr>
          <a:xfrm>
            <a:off x="6172200" y="1916112"/>
            <a:ext cx="5540424"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2 Col) E/Lime">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rgbClr val="009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20" name="Content Placeholder 2"/>
          <p:cNvSpPr>
            <a:spLocks noGrp="1"/>
          </p:cNvSpPr>
          <p:nvPr>
            <p:ph sz="half" idx="1"/>
          </p:nvPr>
        </p:nvSpPr>
        <p:spPr>
          <a:xfrm>
            <a:off x="475488" y="1916112"/>
            <a:ext cx="11237136"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566976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2 Col) E/Charcoal">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p:cNvSpPr>
            <a:spLocks noGrp="1"/>
          </p:cNvSpPr>
          <p:nvPr>
            <p:ph sz="half" idx="1"/>
          </p:nvPr>
        </p:nvSpPr>
        <p:spPr>
          <a:xfrm>
            <a:off x="475488" y="1916112"/>
            <a:ext cx="5544312"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2"/>
          </p:nvPr>
        </p:nvSpPr>
        <p:spPr>
          <a:xfrm>
            <a:off x="6172200" y="1916112"/>
            <a:ext cx="5540424"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13" name="Title 1">
            <a:extLst>
              <a:ext uri="{FF2B5EF4-FFF2-40B4-BE49-F238E27FC236}">
                <a16:creationId xmlns:a16="http://schemas.microsoft.com/office/drawing/2014/main" id="{D6F4CC95-605F-40CF-BF2A-8BECE287C2F2}"/>
              </a:ext>
            </a:extLst>
          </p:cNvPr>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2 Col) E/Charcoal">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13" name="Title 1">
            <a:extLst>
              <a:ext uri="{FF2B5EF4-FFF2-40B4-BE49-F238E27FC236}">
                <a16:creationId xmlns:a16="http://schemas.microsoft.com/office/drawing/2014/main" id="{D6F4CC95-605F-40CF-BF2A-8BECE287C2F2}"/>
              </a:ext>
            </a:extLst>
          </p:cNvPr>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sp>
        <p:nvSpPr>
          <p:cNvPr id="20" name="Content Placeholder 2"/>
          <p:cNvSpPr>
            <a:spLocks noGrp="1"/>
          </p:cNvSpPr>
          <p:nvPr>
            <p:ph sz="half" idx="1"/>
          </p:nvPr>
        </p:nvSpPr>
        <p:spPr>
          <a:xfrm>
            <a:off x="475488" y="1916112"/>
            <a:ext cx="11237136"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8202506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 Col) E/Grey">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rgbClr val="556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sp>
        <p:nvSpPr>
          <p:cNvPr id="11" name="Content Placeholder 2"/>
          <p:cNvSpPr>
            <a:spLocks noGrp="1"/>
          </p:cNvSpPr>
          <p:nvPr>
            <p:ph sz="half" idx="1"/>
          </p:nvPr>
        </p:nvSpPr>
        <p:spPr>
          <a:xfrm>
            <a:off x="475488" y="1916112"/>
            <a:ext cx="5544312"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2"/>
          </p:nvPr>
        </p:nvSpPr>
        <p:spPr>
          <a:xfrm>
            <a:off x="6172200" y="1916112"/>
            <a:ext cx="5540424"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Light)">
    <p:spTree>
      <p:nvGrpSpPr>
        <p:cNvPr id="1" name=""/>
        <p:cNvGrpSpPr/>
        <p:nvPr/>
      </p:nvGrpSpPr>
      <p:grpSpPr>
        <a:xfrm>
          <a:off x="0" y="0"/>
          <a:ext cx="0" cy="0"/>
          <a:chOff x="0" y="0"/>
          <a:chExt cx="0" cy="0"/>
        </a:xfrm>
      </p:grpSpPr>
      <p:sp>
        <p:nvSpPr>
          <p:cNvPr id="20" name="Chevron 30"/>
          <p:cNvSpPr/>
          <p:nvPr userDrawn="1"/>
        </p:nvSpPr>
        <p:spPr>
          <a:xfrm flipH="1">
            <a:off x="8184605" y="4428342"/>
            <a:ext cx="245428" cy="720080"/>
          </a:xfrm>
          <a:prstGeom prst="chevron">
            <a:avLst>
              <a:gd name="adj" fmla="val 63577"/>
            </a:avLst>
          </a:prstGeom>
          <a:solidFill>
            <a:srgbClr val="2DA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31"/>
          <p:cNvSpPr/>
          <p:nvPr userDrawn="1"/>
        </p:nvSpPr>
        <p:spPr>
          <a:xfrm flipH="1">
            <a:off x="4440189" y="4428340"/>
            <a:ext cx="245428" cy="720082"/>
          </a:xfrm>
          <a:prstGeom prst="chevron">
            <a:avLst>
              <a:gd name="adj" fmla="val 63577"/>
            </a:avLst>
          </a:prstGeom>
          <a:solidFill>
            <a:srgbClr val="256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 Placeholder 41"/>
          <p:cNvSpPr>
            <a:spLocks noGrp="1"/>
          </p:cNvSpPr>
          <p:nvPr>
            <p:ph type="body" sz="quarter" idx="12" hasCustomPrompt="1"/>
          </p:nvPr>
        </p:nvSpPr>
        <p:spPr>
          <a:xfrm>
            <a:off x="4798790" y="4365104"/>
            <a:ext cx="3025775" cy="800040"/>
          </a:xfrm>
        </p:spPr>
        <p:txBody>
          <a:bodyPr anchor="t">
            <a:normAutofit/>
          </a:bodyPr>
          <a:lstStyle>
            <a:lvl1pPr marL="0" indent="0">
              <a:lnSpc>
                <a:spcPct val="100000"/>
              </a:lnSpc>
              <a:spcBef>
                <a:spcPts val="0"/>
              </a:spcBef>
              <a:buFont typeface="Arial" charset="0"/>
              <a:buNone/>
              <a:defRPr sz="1600">
                <a:solidFill>
                  <a:schemeClr val="tx2"/>
                </a:solidFill>
              </a:defRPr>
            </a:lvl1pPr>
          </a:lstStyle>
          <a:p>
            <a:r>
              <a:rPr lang="en-US" dirty="0" smtClean="0"/>
              <a:t>Presented to</a:t>
            </a:r>
            <a:endParaRPr lang="en-US" dirty="0"/>
          </a:p>
        </p:txBody>
      </p:sp>
      <p:sp>
        <p:nvSpPr>
          <p:cNvPr id="23" name="Text Placeholder 41"/>
          <p:cNvSpPr>
            <a:spLocks noGrp="1"/>
          </p:cNvSpPr>
          <p:nvPr>
            <p:ph type="body" sz="quarter" idx="13" hasCustomPrompt="1"/>
          </p:nvPr>
        </p:nvSpPr>
        <p:spPr>
          <a:xfrm>
            <a:off x="8618741" y="4365104"/>
            <a:ext cx="3382759" cy="800040"/>
          </a:xfrm>
        </p:spPr>
        <p:txBody>
          <a:bodyPr anchor="t">
            <a:normAutofit/>
          </a:bodyPr>
          <a:lstStyle>
            <a:lvl1pPr marL="0" marR="0" indent="0" algn="l" defTabSz="914400" rtl="0" eaLnBrk="1" fontAlgn="auto" latinLnBrk="0" hangingPunct="1">
              <a:lnSpc>
                <a:spcPct val="100000"/>
              </a:lnSpc>
              <a:spcBef>
                <a:spcPts val="0"/>
              </a:spcBef>
              <a:spcAft>
                <a:spcPts val="0"/>
              </a:spcAft>
              <a:buClrTx/>
              <a:buSzPct val="80000"/>
              <a:buFont typeface="Arial" charset="0"/>
              <a:buNone/>
              <a:tabLst/>
              <a:defRPr sz="16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Pct val="80000"/>
              <a:buFont typeface="Arial" charset="0"/>
              <a:buNone/>
              <a:tabLst/>
              <a:defRPr/>
            </a:pPr>
            <a:r>
              <a:rPr lang="en-US" dirty="0" smtClean="0"/>
              <a:t>Presenters</a:t>
            </a:r>
          </a:p>
        </p:txBody>
      </p:sp>
      <p:sp>
        <p:nvSpPr>
          <p:cNvPr id="25" name="Title 31"/>
          <p:cNvSpPr>
            <a:spLocks noGrp="1"/>
          </p:cNvSpPr>
          <p:nvPr>
            <p:ph type="title" hasCustomPrompt="1"/>
          </p:nvPr>
        </p:nvSpPr>
        <p:spPr>
          <a:xfrm>
            <a:off x="5018341" y="1844824"/>
            <a:ext cx="6550267" cy="1300117"/>
          </a:xfrm>
        </p:spPr>
        <p:txBody>
          <a:bodyPr anchor="t" anchorCtr="0">
            <a:normAutofit/>
          </a:bodyPr>
          <a:lstStyle>
            <a:lvl1pPr>
              <a:defRPr sz="4400">
                <a:solidFill>
                  <a:schemeClr val="tx2"/>
                </a:solidFill>
              </a:defRPr>
            </a:lvl1pPr>
          </a:lstStyle>
          <a:p>
            <a:r>
              <a:rPr lang="en-US" dirty="0" smtClean="0"/>
              <a:t>[PRESENTATION TITLE]</a:t>
            </a:r>
            <a:endParaRPr lang="en-US" dirty="0"/>
          </a:p>
        </p:txBody>
      </p:sp>
      <p:sp>
        <p:nvSpPr>
          <p:cNvPr id="26" name="Text Placeholder 46"/>
          <p:cNvSpPr>
            <a:spLocks noGrp="1"/>
          </p:cNvSpPr>
          <p:nvPr>
            <p:ph type="body" sz="quarter" idx="14" hasCustomPrompt="1"/>
          </p:nvPr>
        </p:nvSpPr>
        <p:spPr>
          <a:xfrm>
            <a:off x="5018342" y="1530892"/>
            <a:ext cx="6550266" cy="313932"/>
          </a:xfrm>
        </p:spPr>
        <p:txBody>
          <a:bodyPr wrap="square" anchor="ctr">
            <a:normAutofit/>
          </a:bodyPr>
          <a:lstStyle>
            <a:lvl1pPr marL="0" indent="0">
              <a:buNone/>
              <a:defRPr sz="1600" i="1" baseline="0">
                <a:solidFill>
                  <a:schemeClr val="tx2"/>
                </a:solidFill>
              </a:defRPr>
            </a:lvl1pPr>
          </a:lstStyle>
          <a:p>
            <a:r>
              <a:rPr lang="en-US" dirty="0" smtClean="0"/>
              <a:t>[SUBTITLE]</a:t>
            </a:r>
            <a:endParaRPr lang="en-US" dirty="0"/>
          </a:p>
        </p:txBody>
      </p:sp>
      <p:sp>
        <p:nvSpPr>
          <p:cNvPr id="27" name="Text Placeholder 3"/>
          <p:cNvSpPr>
            <a:spLocks noGrp="1"/>
          </p:cNvSpPr>
          <p:nvPr>
            <p:ph type="body" sz="quarter" idx="15" hasCustomPrompt="1"/>
          </p:nvPr>
        </p:nvSpPr>
        <p:spPr>
          <a:xfrm>
            <a:off x="5018341" y="1216960"/>
            <a:ext cx="6550267" cy="313932"/>
          </a:xfrm>
        </p:spPr>
        <p:txBody>
          <a:bodyPr wrap="square" anchor="ctr">
            <a:normAutofit/>
          </a:bodyPr>
          <a:lstStyle>
            <a:lvl1pPr marL="0" indent="0">
              <a:buNone/>
              <a:defRPr sz="1600" baseline="0">
                <a:solidFill>
                  <a:schemeClr val="accent1"/>
                </a:solidFill>
              </a:defRPr>
            </a:lvl1pPr>
          </a:lstStyle>
          <a:p>
            <a:r>
              <a:rPr lang="en-US" dirty="0" smtClean="0"/>
              <a:t>Bennett Jones/Bennett Jones Academy [CHOOSE ONE]</a:t>
            </a:r>
            <a:endParaRPr lang="en-US" dirty="0"/>
          </a:p>
        </p:txBody>
      </p:sp>
      <p:cxnSp>
        <p:nvCxnSpPr>
          <p:cNvPr id="12" name="Straight Connector 11"/>
          <p:cNvCxnSpPr/>
          <p:nvPr userDrawn="1"/>
        </p:nvCxnSpPr>
        <p:spPr>
          <a:xfrm>
            <a:off x="4223792" y="1124744"/>
            <a:ext cx="0" cy="2448272"/>
          </a:xfrm>
          <a:prstGeom prst="line">
            <a:avLst/>
          </a:prstGeom>
          <a:ln>
            <a:solidFill>
              <a:srgbClr val="2DAF88"/>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20BEC6D-FEBC-4324-AD88-623B90D934E6}"/>
              </a:ext>
            </a:extLst>
          </p:cNvPr>
          <p:cNvPicPr>
            <a:picLocks noChangeAspect="1"/>
          </p:cNvPicPr>
          <p:nvPr userDrawn="1"/>
        </p:nvPicPr>
        <p:blipFill>
          <a:blip r:embed="rId2"/>
          <a:stretch>
            <a:fillRect/>
          </a:stretch>
        </p:blipFill>
        <p:spPr>
          <a:xfrm>
            <a:off x="1085216" y="958132"/>
            <a:ext cx="2426705" cy="295394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2 Col) E/Grey">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rgbClr val="556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13" name="Content Placeholder 2"/>
          <p:cNvSpPr>
            <a:spLocks noGrp="1"/>
          </p:cNvSpPr>
          <p:nvPr>
            <p:ph sz="half" idx="1"/>
          </p:nvPr>
        </p:nvSpPr>
        <p:spPr>
          <a:xfrm>
            <a:off x="475488" y="1916112"/>
            <a:ext cx="11237136"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2459415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2 Col) E/White">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accent1"/>
                </a:solidFill>
              </a:defRPr>
            </a:lvl1pPr>
          </a:lstStyle>
          <a:p>
            <a:r>
              <a:rPr lang="en-US" dirty="0"/>
              <a:t>Click to add title</a:t>
            </a:r>
            <a:br>
              <a:rPr lang="en-US" dirty="0"/>
            </a:br>
            <a:r>
              <a:rPr lang="en-US" dirty="0"/>
              <a:t>(You can also add a second line)</a:t>
            </a:r>
          </a:p>
        </p:txBody>
      </p:sp>
      <p:sp>
        <p:nvSpPr>
          <p:cNvPr id="11" name="Content Placeholder 2"/>
          <p:cNvSpPr>
            <a:spLocks noGrp="1"/>
          </p:cNvSpPr>
          <p:nvPr>
            <p:ph sz="half" idx="1"/>
          </p:nvPr>
        </p:nvSpPr>
        <p:spPr>
          <a:xfrm>
            <a:off x="475488" y="1916112"/>
            <a:ext cx="5544312"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2"/>
          </p:nvPr>
        </p:nvSpPr>
        <p:spPr>
          <a:xfrm>
            <a:off x="6172200" y="1916112"/>
            <a:ext cx="5540424"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2 Col) E/White">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accent1"/>
                </a:solidFill>
              </a:defRPr>
            </a:lvl1pPr>
          </a:lstStyle>
          <a:p>
            <a:r>
              <a:rPr lang="en-US" dirty="0"/>
              <a:t>Click to add title</a:t>
            </a:r>
            <a:br>
              <a:rPr lang="en-US" dirty="0"/>
            </a:br>
            <a:r>
              <a:rPr lang="en-US" dirty="0"/>
              <a:t>(You can also add a second line)</a:t>
            </a:r>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13" name="Content Placeholder 2"/>
          <p:cNvSpPr>
            <a:spLocks noGrp="1"/>
          </p:cNvSpPr>
          <p:nvPr>
            <p:ph sz="half" idx="1"/>
          </p:nvPr>
        </p:nvSpPr>
        <p:spPr>
          <a:xfrm>
            <a:off x="475488" y="1916112"/>
            <a:ext cx="11237136"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690534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2 Col) E/No Header">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475488" y="1916112"/>
            <a:ext cx="5544312"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2"/>
          </p:nvPr>
        </p:nvSpPr>
        <p:spPr>
          <a:xfrm>
            <a:off x="6172200" y="1916112"/>
            <a:ext cx="5540424"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Tree>
    <p:extLst>
      <p:ext uri="{BB962C8B-B14F-4D97-AF65-F5344CB8AC3E}">
        <p14:creationId xmlns:p14="http://schemas.microsoft.com/office/powerpoint/2010/main" val="67385340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2 Col) E/No Header">
    <p:spTree>
      <p:nvGrpSpPr>
        <p:cNvPr id="1" name=""/>
        <p:cNvGrpSpPr/>
        <p:nvPr/>
      </p:nvGrpSpPr>
      <p:grpSpPr>
        <a:xfrm>
          <a:off x="0" y="0"/>
          <a:ext cx="0" cy="0"/>
          <a:chOff x="0" y="0"/>
          <a:chExt cx="0" cy="0"/>
        </a:xfrm>
      </p:grpSpPr>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13" name="Content Placeholder 2"/>
          <p:cNvSpPr>
            <a:spLocks noGrp="1"/>
          </p:cNvSpPr>
          <p:nvPr>
            <p:ph sz="half" idx="1"/>
          </p:nvPr>
        </p:nvSpPr>
        <p:spPr>
          <a:xfrm>
            <a:off x="475488" y="1916112"/>
            <a:ext cx="11237136"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684658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Tree>
    <p:extLst>
      <p:ext uri="{BB962C8B-B14F-4D97-AF65-F5344CB8AC3E}">
        <p14:creationId xmlns:p14="http://schemas.microsoft.com/office/powerpoint/2010/main" val="42864455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4316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Light)">
    <p:spTree>
      <p:nvGrpSpPr>
        <p:cNvPr id="1" name=""/>
        <p:cNvGrpSpPr/>
        <p:nvPr/>
      </p:nvGrpSpPr>
      <p:grpSpPr>
        <a:xfrm>
          <a:off x="0" y="0"/>
          <a:ext cx="0" cy="0"/>
          <a:chOff x="0" y="0"/>
          <a:chExt cx="0" cy="0"/>
        </a:xfrm>
      </p:grpSpPr>
      <p:sp>
        <p:nvSpPr>
          <p:cNvPr id="13" name="Chevron 12"/>
          <p:cNvSpPr/>
          <p:nvPr userDrawn="1"/>
        </p:nvSpPr>
        <p:spPr>
          <a:xfrm rot="10800000" flipH="1">
            <a:off x="4187046" y="4824007"/>
            <a:ext cx="245428" cy="720080"/>
          </a:xfrm>
          <a:prstGeom prst="chevron">
            <a:avLst>
              <a:gd name="adj" fmla="val 635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5" name="Straight Connector 14"/>
          <p:cNvCxnSpPr/>
          <p:nvPr userDrawn="1"/>
        </p:nvCxnSpPr>
        <p:spPr>
          <a:xfrm>
            <a:off x="4223792" y="1210968"/>
            <a:ext cx="0" cy="24482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userDrawn="1"/>
        </p:nvCxnSpPr>
        <p:spPr>
          <a:xfrm>
            <a:off x="7666528" y="4812307"/>
            <a:ext cx="0" cy="74348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23" name="Text Placeholder 21"/>
          <p:cNvSpPr>
            <a:spLocks noGrp="1"/>
          </p:cNvSpPr>
          <p:nvPr>
            <p:ph type="body" sz="quarter" idx="19" hasCustomPrompt="1"/>
          </p:nvPr>
        </p:nvSpPr>
        <p:spPr>
          <a:xfrm>
            <a:off x="5014913" y="2500095"/>
            <a:ext cx="5545583" cy="618631"/>
          </a:xfrm>
        </p:spPr>
        <p:txBody>
          <a:bodyPr anchor="t">
            <a:normAutofit/>
          </a:bodyPr>
          <a:lstStyle>
            <a:lvl1pPr marL="0" indent="0">
              <a:buFont typeface="Arial" charset="0"/>
              <a:buNone/>
              <a:defRPr sz="3800" i="0">
                <a:solidFill>
                  <a:schemeClr val="accent2"/>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smtClean="0"/>
              <a:t>Thank you</a:t>
            </a:r>
            <a:endParaRPr lang="en-US" dirty="0"/>
          </a:p>
        </p:txBody>
      </p:sp>
      <p:pic>
        <p:nvPicPr>
          <p:cNvPr id="16" name="Picture 15">
            <a:extLst>
              <a:ext uri="{FF2B5EF4-FFF2-40B4-BE49-F238E27FC236}">
                <a16:creationId xmlns:a16="http://schemas.microsoft.com/office/drawing/2014/main" id="{8EB38AAB-59EB-4788-8828-B01DC64D7B43}"/>
              </a:ext>
            </a:extLst>
          </p:cNvPr>
          <p:cNvPicPr>
            <a:picLocks noChangeAspect="1"/>
          </p:cNvPicPr>
          <p:nvPr userDrawn="1"/>
        </p:nvPicPr>
        <p:blipFill>
          <a:blip r:embed="rId2"/>
          <a:stretch>
            <a:fillRect/>
          </a:stretch>
        </p:blipFill>
        <p:spPr>
          <a:xfrm>
            <a:off x="1080000" y="957600"/>
            <a:ext cx="2426350" cy="2953512"/>
          </a:xfrm>
          <a:prstGeom prst="rect">
            <a:avLst/>
          </a:prstGeom>
        </p:spPr>
      </p:pic>
      <p:sp>
        <p:nvSpPr>
          <p:cNvPr id="22" name="Text Placeholder 41"/>
          <p:cNvSpPr>
            <a:spLocks noGrp="1"/>
          </p:cNvSpPr>
          <p:nvPr>
            <p:ph type="body" sz="quarter" idx="12" hasCustomPrompt="1"/>
          </p:nvPr>
        </p:nvSpPr>
        <p:spPr>
          <a:xfrm>
            <a:off x="4604644" y="4934215"/>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24" name="Text Placeholder 41"/>
          <p:cNvSpPr>
            <a:spLocks noGrp="1"/>
          </p:cNvSpPr>
          <p:nvPr>
            <p:ph type="body" sz="quarter" idx="20" hasCustomPrompt="1"/>
          </p:nvPr>
        </p:nvSpPr>
        <p:spPr>
          <a:xfrm>
            <a:off x="7824192" y="4934215"/>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Information</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Picture/Light)">
    <p:spTree>
      <p:nvGrpSpPr>
        <p:cNvPr id="1" name=""/>
        <p:cNvGrpSpPr/>
        <p:nvPr/>
      </p:nvGrpSpPr>
      <p:grpSpPr>
        <a:xfrm>
          <a:off x="0" y="0"/>
          <a:ext cx="0" cy="0"/>
          <a:chOff x="0" y="0"/>
          <a:chExt cx="0" cy="0"/>
        </a:xfrm>
      </p:grpSpPr>
      <p:sp>
        <p:nvSpPr>
          <p:cNvPr id="28" name="Picture Placeholder 2"/>
          <p:cNvSpPr>
            <a:spLocks noGrp="1"/>
          </p:cNvSpPr>
          <p:nvPr>
            <p:ph type="pic" sz="quarter" idx="20"/>
          </p:nvPr>
        </p:nvSpPr>
        <p:spPr>
          <a:xfrm>
            <a:off x="5159374" y="4395788"/>
            <a:ext cx="1440000" cy="1292400"/>
          </a:xfrm>
        </p:spPr>
        <p:txBody>
          <a:bodyPr>
            <a:noAutofit/>
          </a:bodyPr>
          <a:lstStyle>
            <a:lvl1pPr marL="0" indent="0">
              <a:buFontTx/>
              <a:buNone/>
              <a:defRPr sz="1600">
                <a:solidFill>
                  <a:schemeClr val="tx2"/>
                </a:solidFill>
              </a:defRPr>
            </a:lvl1pPr>
          </a:lstStyle>
          <a:p>
            <a:r>
              <a:rPr lang="en-US" smtClean="0"/>
              <a:t>Click icon to add picture</a:t>
            </a:r>
            <a:endParaRPr lang="en-US"/>
          </a:p>
        </p:txBody>
      </p:sp>
      <p:cxnSp>
        <p:nvCxnSpPr>
          <p:cNvPr id="15" name="Straight Connector 14"/>
          <p:cNvCxnSpPr/>
          <p:nvPr userDrawn="1"/>
        </p:nvCxnSpPr>
        <p:spPr>
          <a:xfrm>
            <a:off x="4223792" y="1210968"/>
            <a:ext cx="0" cy="24482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27" name="Text Placeholder 21"/>
          <p:cNvSpPr>
            <a:spLocks noGrp="1"/>
          </p:cNvSpPr>
          <p:nvPr>
            <p:ph type="body" sz="quarter" idx="19" hasCustomPrompt="1"/>
          </p:nvPr>
        </p:nvSpPr>
        <p:spPr>
          <a:xfrm>
            <a:off x="5014913" y="2500095"/>
            <a:ext cx="5545583" cy="618631"/>
          </a:xfrm>
        </p:spPr>
        <p:txBody>
          <a:bodyPr anchor="t">
            <a:normAutofit/>
          </a:bodyPr>
          <a:lstStyle>
            <a:lvl1pPr marL="0" indent="0">
              <a:buFont typeface="Arial" charset="0"/>
              <a:buNone/>
              <a:defRPr sz="3800" i="0">
                <a:solidFill>
                  <a:schemeClr val="accent2"/>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smtClean="0"/>
              <a:t>Thank you</a:t>
            </a:r>
            <a:endParaRPr lang="en-US" dirty="0"/>
          </a:p>
        </p:txBody>
      </p:sp>
      <p:cxnSp>
        <p:nvCxnSpPr>
          <p:cNvPr id="23" name="Straight Connector 22">
            <a:extLst>
              <a:ext uri="{FF2B5EF4-FFF2-40B4-BE49-F238E27FC236}">
                <a16:creationId xmlns:a16="http://schemas.microsoft.com/office/drawing/2014/main" id="{22539375-7CB7-4017-A8E7-37036A8B63B4}"/>
              </a:ext>
            </a:extLst>
          </p:cNvPr>
          <p:cNvCxnSpPr>
            <a:cxnSpLocks/>
          </p:cNvCxnSpPr>
          <p:nvPr userDrawn="1"/>
        </p:nvCxnSpPr>
        <p:spPr>
          <a:xfrm flipH="1">
            <a:off x="7032104" y="5319194"/>
            <a:ext cx="374441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Text Placeholder 41"/>
          <p:cNvSpPr>
            <a:spLocks noGrp="1"/>
          </p:cNvSpPr>
          <p:nvPr>
            <p:ph type="body" sz="quarter" idx="12" hasCustomPrompt="1"/>
          </p:nvPr>
        </p:nvSpPr>
        <p:spPr>
          <a:xfrm>
            <a:off x="7014300" y="4429718"/>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32" name="Text Placeholder 41"/>
          <p:cNvSpPr>
            <a:spLocks noGrp="1"/>
          </p:cNvSpPr>
          <p:nvPr>
            <p:ph type="body" sz="quarter" idx="21" hasCustomPrompt="1"/>
          </p:nvPr>
        </p:nvSpPr>
        <p:spPr>
          <a:xfrm>
            <a:off x="7014300" y="5673138"/>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Information</a:t>
            </a:r>
          </a:p>
        </p:txBody>
      </p:sp>
      <p:pic>
        <p:nvPicPr>
          <p:cNvPr id="19" name="Picture 18">
            <a:extLst>
              <a:ext uri="{FF2B5EF4-FFF2-40B4-BE49-F238E27FC236}">
                <a16:creationId xmlns:a16="http://schemas.microsoft.com/office/drawing/2014/main" id="{8EB38AAB-59EB-4788-8828-B01DC64D7B43}"/>
              </a:ext>
            </a:extLst>
          </p:cNvPr>
          <p:cNvPicPr>
            <a:picLocks noChangeAspect="1"/>
          </p:cNvPicPr>
          <p:nvPr userDrawn="1"/>
        </p:nvPicPr>
        <p:blipFill>
          <a:blip r:embed="rId2"/>
          <a:stretch>
            <a:fillRect/>
          </a:stretch>
        </p:blipFill>
        <p:spPr>
          <a:xfrm>
            <a:off x="1080000" y="957600"/>
            <a:ext cx="2426350" cy="2953512"/>
          </a:xfrm>
          <a:prstGeom prst="rect">
            <a:avLst/>
          </a:prstGeom>
        </p:spPr>
      </p:pic>
      <p:sp>
        <p:nvSpPr>
          <p:cNvPr id="21" name="Rectangle 20"/>
          <p:cNvSpPr/>
          <p:nvPr userDrawn="1"/>
        </p:nvSpPr>
        <p:spPr>
          <a:xfrm>
            <a:off x="5160384" y="5690632"/>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3/Light)">
    <p:bg>
      <p:bgPr>
        <a:solidFill>
          <a:schemeClr val="bg1"/>
        </a:solidFill>
        <a:effectLst/>
      </p:bgPr>
    </p:bg>
    <p:spTree>
      <p:nvGrpSpPr>
        <p:cNvPr id="1" name=""/>
        <p:cNvGrpSpPr/>
        <p:nvPr/>
      </p:nvGrpSpPr>
      <p:grpSpPr>
        <a:xfrm>
          <a:off x="0" y="0"/>
          <a:ext cx="0" cy="0"/>
          <a:chOff x="0" y="0"/>
          <a:chExt cx="0" cy="0"/>
        </a:xfrm>
      </p:grpSpPr>
      <p:cxnSp>
        <p:nvCxnSpPr>
          <p:cNvPr id="26" name="Straight Connector 25"/>
          <p:cNvCxnSpPr>
            <a:cxnSpLocks/>
          </p:cNvCxnSpPr>
          <p:nvPr userDrawn="1"/>
        </p:nvCxnSpPr>
        <p:spPr>
          <a:xfrm>
            <a:off x="4223792" y="314950"/>
            <a:ext cx="0" cy="62281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p:cNvCxnSpPr>
          <p:nvPr userDrawn="1"/>
        </p:nvCxnSpPr>
        <p:spPr>
          <a:xfrm>
            <a:off x="8216219" y="1844824"/>
            <a:ext cx="0" cy="74348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Text Placeholder 41"/>
          <p:cNvSpPr>
            <a:spLocks noGrp="1"/>
          </p:cNvSpPr>
          <p:nvPr>
            <p:ph type="body" sz="quarter" idx="13" hasCustomPrompt="1"/>
          </p:nvPr>
        </p:nvSpPr>
        <p:spPr>
          <a:xfrm>
            <a:off x="5154335" y="1948799"/>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60" name="Text Placeholder 41"/>
          <p:cNvSpPr>
            <a:spLocks noGrp="1"/>
          </p:cNvSpPr>
          <p:nvPr>
            <p:ph type="body" sz="quarter" idx="20" hasCustomPrompt="1"/>
          </p:nvPr>
        </p:nvSpPr>
        <p:spPr>
          <a:xfrm>
            <a:off x="8373883" y="1948799"/>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Information</a:t>
            </a:r>
          </a:p>
        </p:txBody>
      </p:sp>
      <p:cxnSp>
        <p:nvCxnSpPr>
          <p:cNvPr id="62" name="Straight Connector 61"/>
          <p:cNvCxnSpPr>
            <a:cxnSpLocks/>
          </p:cNvCxnSpPr>
          <p:nvPr userDrawn="1"/>
        </p:nvCxnSpPr>
        <p:spPr>
          <a:xfrm flipH="1">
            <a:off x="5159376" y="2830828"/>
            <a:ext cx="655324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userDrawn="1"/>
        </p:nvCxnSpPr>
        <p:spPr>
          <a:xfrm>
            <a:off x="8216219" y="3118860"/>
            <a:ext cx="0" cy="74348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4" name="Text Placeholder 41"/>
          <p:cNvSpPr>
            <a:spLocks noGrp="1"/>
          </p:cNvSpPr>
          <p:nvPr>
            <p:ph type="body" sz="quarter" idx="21" hasCustomPrompt="1"/>
          </p:nvPr>
        </p:nvSpPr>
        <p:spPr>
          <a:xfrm>
            <a:off x="5154335" y="3222835"/>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65" name="Text Placeholder 41"/>
          <p:cNvSpPr>
            <a:spLocks noGrp="1"/>
          </p:cNvSpPr>
          <p:nvPr>
            <p:ph type="body" sz="quarter" idx="22" hasCustomPrompt="1"/>
          </p:nvPr>
        </p:nvSpPr>
        <p:spPr>
          <a:xfrm>
            <a:off x="8373883" y="3222835"/>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Information</a:t>
            </a:r>
          </a:p>
        </p:txBody>
      </p:sp>
      <p:cxnSp>
        <p:nvCxnSpPr>
          <p:cNvPr id="66" name="Straight Connector 65"/>
          <p:cNvCxnSpPr>
            <a:cxnSpLocks/>
          </p:cNvCxnSpPr>
          <p:nvPr userDrawn="1"/>
        </p:nvCxnSpPr>
        <p:spPr>
          <a:xfrm flipH="1">
            <a:off x="5159376" y="4104864"/>
            <a:ext cx="655324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cxnSpLocks/>
          </p:cNvCxnSpPr>
          <p:nvPr userDrawn="1"/>
        </p:nvCxnSpPr>
        <p:spPr>
          <a:xfrm>
            <a:off x="8216219" y="4342996"/>
            <a:ext cx="0" cy="74348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8" name="Text Placeholder 41"/>
          <p:cNvSpPr>
            <a:spLocks noGrp="1"/>
          </p:cNvSpPr>
          <p:nvPr>
            <p:ph type="body" sz="quarter" idx="23" hasCustomPrompt="1"/>
          </p:nvPr>
        </p:nvSpPr>
        <p:spPr>
          <a:xfrm>
            <a:off x="5154335" y="4446971"/>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69" name="Text Placeholder 41"/>
          <p:cNvSpPr>
            <a:spLocks noGrp="1"/>
          </p:cNvSpPr>
          <p:nvPr>
            <p:ph type="body" sz="quarter" idx="24" hasCustomPrompt="1"/>
          </p:nvPr>
        </p:nvSpPr>
        <p:spPr>
          <a:xfrm>
            <a:off x="8373883" y="4446971"/>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Information</a:t>
            </a:r>
          </a:p>
        </p:txBody>
      </p:sp>
      <p:cxnSp>
        <p:nvCxnSpPr>
          <p:cNvPr id="70" name="Straight Connector 69"/>
          <p:cNvCxnSpPr>
            <a:cxnSpLocks/>
          </p:cNvCxnSpPr>
          <p:nvPr userDrawn="1"/>
        </p:nvCxnSpPr>
        <p:spPr>
          <a:xfrm flipH="1">
            <a:off x="5159376" y="5329000"/>
            <a:ext cx="655324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73" name="Text Placeholder 21"/>
          <p:cNvSpPr>
            <a:spLocks noGrp="1"/>
          </p:cNvSpPr>
          <p:nvPr>
            <p:ph type="body" sz="quarter" idx="19" hasCustomPrompt="1"/>
          </p:nvPr>
        </p:nvSpPr>
        <p:spPr>
          <a:xfrm>
            <a:off x="407368" y="5032401"/>
            <a:ext cx="3409058" cy="618631"/>
          </a:xfrm>
        </p:spPr>
        <p:txBody>
          <a:bodyPr anchor="t">
            <a:normAutofit/>
          </a:bodyPr>
          <a:lstStyle>
            <a:lvl1pPr marL="0" indent="0" algn="ctr">
              <a:buFont typeface="Arial" charset="0"/>
              <a:buNone/>
              <a:defRPr sz="3800" i="0" baseline="0">
                <a:solidFill>
                  <a:schemeClr val="accent2"/>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smtClean="0"/>
              <a:t>Thank you</a:t>
            </a:r>
            <a:endParaRPr lang="en-US" dirty="0"/>
          </a:p>
        </p:txBody>
      </p:sp>
      <p:pic>
        <p:nvPicPr>
          <p:cNvPr id="22" name="Picture 21">
            <a:extLst>
              <a:ext uri="{FF2B5EF4-FFF2-40B4-BE49-F238E27FC236}">
                <a16:creationId xmlns:a16="http://schemas.microsoft.com/office/drawing/2014/main" id="{8EB38AAB-59EB-4788-8828-B01DC64D7B43}"/>
              </a:ext>
            </a:extLst>
          </p:cNvPr>
          <p:cNvPicPr>
            <a:picLocks noChangeAspect="1"/>
          </p:cNvPicPr>
          <p:nvPr userDrawn="1"/>
        </p:nvPicPr>
        <p:blipFill>
          <a:blip r:embed="rId2"/>
          <a:stretch>
            <a:fillRect/>
          </a:stretch>
        </p:blipFill>
        <p:spPr>
          <a:xfrm>
            <a:off x="900000" y="957600"/>
            <a:ext cx="2426350" cy="295351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Al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C2F0415-E8E5-4100-9D28-692EBB2C635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35483" b="35459"/>
          <a:stretch/>
        </p:blipFill>
        <p:spPr>
          <a:xfrm flipH="1">
            <a:off x="0" y="-1"/>
            <a:ext cx="12192000" cy="6860680"/>
          </a:xfrm>
          <a:prstGeom prst="rect">
            <a:avLst/>
          </a:prstGeom>
        </p:spPr>
      </p:pic>
      <p:grpSp>
        <p:nvGrpSpPr>
          <p:cNvPr id="8" name="triple hexagon"/>
          <p:cNvGrpSpPr/>
          <p:nvPr userDrawn="1"/>
        </p:nvGrpSpPr>
        <p:grpSpPr>
          <a:xfrm>
            <a:off x="11480347" y="6309320"/>
            <a:ext cx="690481" cy="765608"/>
            <a:chOff x="1056924" y="664846"/>
            <a:chExt cx="2500100" cy="2772120"/>
          </a:xfrm>
        </p:grpSpPr>
        <p:sp>
          <p:nvSpPr>
            <p:cNvPr id="9" name="Hexagon 8"/>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22"/>
          <p:cNvSpPr/>
          <p:nvPr userDrawn="1"/>
        </p:nvSpPr>
        <p:spPr>
          <a:xfrm rot="10800000" flipH="1">
            <a:off x="1" y="24391"/>
            <a:ext cx="1703512" cy="6814043"/>
          </a:xfrm>
          <a:custGeom>
            <a:avLst/>
            <a:gdLst>
              <a:gd name="connsiteX0" fmla="*/ 0 w 1703512"/>
              <a:gd name="connsiteY0" fmla="*/ 6814043 h 6814043"/>
              <a:gd name="connsiteX1" fmla="*/ 0 w 1703512"/>
              <a:gd name="connsiteY1" fmla="*/ 0 h 6814043"/>
              <a:gd name="connsiteX2" fmla="*/ 1703512 w 1703512"/>
              <a:gd name="connsiteY2" fmla="*/ 3407022 h 6814043"/>
            </a:gdLst>
            <a:ahLst/>
            <a:cxnLst>
              <a:cxn ang="0">
                <a:pos x="connsiteX0" y="connsiteY0"/>
              </a:cxn>
              <a:cxn ang="0">
                <a:pos x="connsiteX1" y="connsiteY1"/>
              </a:cxn>
              <a:cxn ang="0">
                <a:pos x="connsiteX2" y="connsiteY2"/>
              </a:cxn>
            </a:cxnLst>
            <a:rect l="l" t="t" r="r" b="b"/>
            <a:pathLst>
              <a:path w="1703512" h="6814043">
                <a:moveTo>
                  <a:pt x="0" y="6814043"/>
                </a:moveTo>
                <a:lnTo>
                  <a:pt x="0" y="0"/>
                </a:lnTo>
                <a:lnTo>
                  <a:pt x="1703512" y="3407022"/>
                </a:lnTo>
                <a:close/>
              </a:path>
            </a:pathLst>
          </a:custGeom>
          <a:gradFill flip="none" rotWithShape="0">
            <a:gsLst>
              <a:gs pos="0">
                <a:srgbClr val="00998D">
                  <a:alpha val="50000"/>
                </a:srgbClr>
              </a:gs>
              <a:gs pos="99000">
                <a:srgbClr val="8DC63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itle 31"/>
          <p:cNvSpPr>
            <a:spLocks noGrp="1"/>
          </p:cNvSpPr>
          <p:nvPr>
            <p:ph type="title" hasCustomPrompt="1"/>
          </p:nvPr>
        </p:nvSpPr>
        <p:spPr>
          <a:xfrm>
            <a:off x="2468353" y="2776955"/>
            <a:ext cx="7516079" cy="701731"/>
          </a:xfrm>
        </p:spPr>
        <p:txBody>
          <a:bodyPr anchor="t" anchorCtr="0">
            <a:normAutofit/>
          </a:bodyPr>
          <a:lstStyle>
            <a:lvl1pPr>
              <a:defRPr sz="4400">
                <a:solidFill>
                  <a:schemeClr val="bg1"/>
                </a:solidFill>
              </a:defRPr>
            </a:lvl1pPr>
          </a:lstStyle>
          <a:p>
            <a:r>
              <a:rPr lang="en-US" dirty="0" smtClean="0"/>
              <a:t>[SECTION TITLE]</a:t>
            </a:r>
            <a:endParaRPr lang="en-US" dirty="0"/>
          </a:p>
        </p:txBody>
      </p:sp>
      <p:sp>
        <p:nvSpPr>
          <p:cNvPr id="28" name="Text Placeholder 46"/>
          <p:cNvSpPr>
            <a:spLocks noGrp="1"/>
          </p:cNvSpPr>
          <p:nvPr>
            <p:ph type="body" sz="quarter" idx="14" hasCustomPrompt="1"/>
          </p:nvPr>
        </p:nvSpPr>
        <p:spPr>
          <a:xfrm>
            <a:off x="2468354" y="2463023"/>
            <a:ext cx="7516078" cy="313932"/>
          </a:xfrm>
        </p:spPr>
        <p:txBody>
          <a:bodyPr wrap="square" anchor="ctr">
            <a:normAutofit/>
          </a:bodyPr>
          <a:lstStyle>
            <a:lvl1pPr marL="0" indent="0">
              <a:buNone/>
              <a:defRPr sz="1600" i="1" baseline="0">
                <a:solidFill>
                  <a:schemeClr val="bg1"/>
                </a:solidFill>
              </a:defRPr>
            </a:lvl1pPr>
          </a:lstStyle>
          <a:p>
            <a:r>
              <a:rPr lang="en-US" dirty="0" smtClean="0"/>
              <a:t>[PRESENTATION TITLE]</a:t>
            </a:r>
            <a:endParaRPr lang="en-US" dirty="0"/>
          </a:p>
        </p:txBody>
      </p:sp>
      <p:sp>
        <p:nvSpPr>
          <p:cNvPr id="29" name="Text Placeholder 3"/>
          <p:cNvSpPr>
            <a:spLocks noGrp="1"/>
          </p:cNvSpPr>
          <p:nvPr>
            <p:ph type="body" sz="quarter" idx="15" hasCustomPrompt="1"/>
          </p:nvPr>
        </p:nvSpPr>
        <p:spPr>
          <a:xfrm>
            <a:off x="2468353" y="2149091"/>
            <a:ext cx="7516079" cy="313932"/>
          </a:xfrm>
        </p:spPr>
        <p:txBody>
          <a:bodyPr wrap="square" anchor="ctr">
            <a:normAutofit/>
          </a:bodyPr>
          <a:lstStyle>
            <a:lvl1pPr marL="0" indent="0">
              <a:buNone/>
              <a:defRPr sz="1600" baseline="0">
                <a:solidFill>
                  <a:schemeClr val="accent1"/>
                </a:solidFill>
              </a:defRPr>
            </a:lvl1pPr>
          </a:lstStyle>
          <a:p>
            <a:r>
              <a:rPr lang="en-US" dirty="0" smtClean="0"/>
              <a:t>Bennett Jones/Bennett Jones Academy [CHOOSE ONE]</a:t>
            </a:r>
            <a:endParaRPr lang="en-US" dirty="0"/>
          </a:p>
        </p:txBody>
      </p:sp>
      <p:sp>
        <p:nvSpPr>
          <p:cNvPr id="37"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pic>
        <p:nvPicPr>
          <p:cNvPr id="15" name="Picture 14">
            <a:extLst>
              <a:ext uri="{FF2B5EF4-FFF2-40B4-BE49-F238E27FC236}">
                <a16:creationId xmlns:a16="http://schemas.microsoft.com/office/drawing/2014/main" id="{B66A93E2-FED8-404D-B45D-DD4BF3CF4D1C}"/>
              </a:ext>
            </a:extLst>
          </p:cNvPr>
          <p:cNvPicPr>
            <a:picLocks noChangeAspect="1"/>
          </p:cNvPicPr>
          <p:nvPr userDrawn="1"/>
        </p:nvPicPr>
        <p:blipFill>
          <a:blip r:embed="rId4"/>
          <a:stretch>
            <a:fillRect/>
          </a:stretch>
        </p:blipFill>
        <p:spPr>
          <a:xfrm>
            <a:off x="8968554" y="5907645"/>
            <a:ext cx="1960559" cy="813837"/>
          </a:xfrm>
          <a:prstGeom prst="rect">
            <a:avLst/>
          </a:prstGeom>
        </p:spPr>
      </p:pic>
    </p:spTree>
    <p:extLst>
      <p:ext uri="{BB962C8B-B14F-4D97-AF65-F5344CB8AC3E}">
        <p14:creationId xmlns:p14="http://schemas.microsoft.com/office/powerpoint/2010/main" val="514566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3/Picture/Light)">
    <p:bg>
      <p:bgPr>
        <a:solidFill>
          <a:schemeClr val="bg1"/>
        </a:solidFill>
        <a:effectLst/>
      </p:bgPr>
    </p:bg>
    <p:spTree>
      <p:nvGrpSpPr>
        <p:cNvPr id="1" name=""/>
        <p:cNvGrpSpPr/>
        <p:nvPr/>
      </p:nvGrpSpPr>
      <p:grpSpPr>
        <a:xfrm>
          <a:off x="0" y="0"/>
          <a:ext cx="0" cy="0"/>
          <a:chOff x="0" y="0"/>
          <a:chExt cx="0" cy="0"/>
        </a:xfrm>
      </p:grpSpPr>
      <p:sp>
        <p:nvSpPr>
          <p:cNvPr id="34" name="Picture Placeholder 2"/>
          <p:cNvSpPr>
            <a:spLocks noGrp="1"/>
          </p:cNvSpPr>
          <p:nvPr>
            <p:ph type="pic" sz="quarter" idx="20"/>
          </p:nvPr>
        </p:nvSpPr>
        <p:spPr>
          <a:xfrm>
            <a:off x="5159376" y="1385941"/>
            <a:ext cx="1655064" cy="1292400"/>
          </a:xfrm>
        </p:spPr>
        <p:txBody>
          <a:bodyPr>
            <a:noAutofit/>
          </a:bodyPr>
          <a:lstStyle>
            <a:lvl1pPr marL="0" indent="0">
              <a:buFontTx/>
              <a:buNone/>
              <a:defRPr sz="1200">
                <a:solidFill>
                  <a:schemeClr val="bg2">
                    <a:lumMod val="90000"/>
                  </a:schemeClr>
                </a:solidFill>
              </a:defRPr>
            </a:lvl1pPr>
          </a:lstStyle>
          <a:p>
            <a:r>
              <a:rPr lang="en-US" smtClean="0"/>
              <a:t>Click icon to add picture</a:t>
            </a:r>
            <a:endParaRPr lang="en-US"/>
          </a:p>
        </p:txBody>
      </p:sp>
      <p:sp>
        <p:nvSpPr>
          <p:cNvPr id="23" name="Picture Placeholder 2">
            <a:extLst>
              <a:ext uri="{FF2B5EF4-FFF2-40B4-BE49-F238E27FC236}">
                <a16:creationId xmlns:a16="http://schemas.microsoft.com/office/drawing/2014/main" id="{330A1296-7497-4DA9-917C-D30384EDAA8B}"/>
              </a:ext>
            </a:extLst>
          </p:cNvPr>
          <p:cNvSpPr>
            <a:spLocks noGrp="1"/>
          </p:cNvSpPr>
          <p:nvPr>
            <p:ph type="pic" sz="quarter" idx="33"/>
          </p:nvPr>
        </p:nvSpPr>
        <p:spPr>
          <a:xfrm>
            <a:off x="5159376" y="3141515"/>
            <a:ext cx="1655064" cy="1292400"/>
          </a:xfrm>
        </p:spPr>
        <p:txBody>
          <a:bodyPr>
            <a:noAutofit/>
          </a:bodyPr>
          <a:lstStyle>
            <a:lvl1pPr marL="0" indent="0">
              <a:buFontTx/>
              <a:buNone/>
              <a:defRPr sz="1200">
                <a:solidFill>
                  <a:schemeClr val="bg2">
                    <a:lumMod val="90000"/>
                  </a:schemeClr>
                </a:solidFill>
              </a:defRPr>
            </a:lvl1pPr>
          </a:lstStyle>
          <a:p>
            <a:r>
              <a:rPr lang="en-US" smtClean="0"/>
              <a:t>Click icon to add picture</a:t>
            </a:r>
            <a:endParaRPr lang="en-US" dirty="0"/>
          </a:p>
        </p:txBody>
      </p:sp>
      <p:sp>
        <p:nvSpPr>
          <p:cNvPr id="28" name="Picture Placeholder 2">
            <a:extLst>
              <a:ext uri="{FF2B5EF4-FFF2-40B4-BE49-F238E27FC236}">
                <a16:creationId xmlns:a16="http://schemas.microsoft.com/office/drawing/2014/main" id="{0823AA8B-5003-49FA-BC03-1C2B8A0AC12A}"/>
              </a:ext>
            </a:extLst>
          </p:cNvPr>
          <p:cNvSpPr>
            <a:spLocks noGrp="1"/>
          </p:cNvSpPr>
          <p:nvPr>
            <p:ph type="pic" sz="quarter" idx="34"/>
          </p:nvPr>
        </p:nvSpPr>
        <p:spPr>
          <a:xfrm>
            <a:off x="5159376" y="4926743"/>
            <a:ext cx="1655064" cy="1292400"/>
          </a:xfrm>
        </p:spPr>
        <p:txBody>
          <a:bodyPr>
            <a:noAutofit/>
          </a:bodyPr>
          <a:lstStyle>
            <a:lvl1pPr marL="0" indent="0">
              <a:buFontTx/>
              <a:buNone/>
              <a:defRPr sz="1200">
                <a:solidFill>
                  <a:schemeClr val="bg2">
                    <a:lumMod val="90000"/>
                  </a:schemeClr>
                </a:solidFill>
              </a:defRPr>
            </a:lvl1pPr>
          </a:lstStyle>
          <a:p>
            <a:r>
              <a:rPr lang="en-US" smtClean="0"/>
              <a:t>Click icon to add picture</a:t>
            </a:r>
            <a:endParaRPr lang="en-US" dirty="0"/>
          </a:p>
        </p:txBody>
      </p:sp>
      <p:cxnSp>
        <p:nvCxnSpPr>
          <p:cNvPr id="26" name="Straight Connector 25"/>
          <p:cNvCxnSpPr>
            <a:cxnSpLocks/>
          </p:cNvCxnSpPr>
          <p:nvPr userDrawn="1"/>
        </p:nvCxnSpPr>
        <p:spPr>
          <a:xfrm>
            <a:off x="4223792" y="314950"/>
            <a:ext cx="0" cy="62281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cxnSpLocks/>
          </p:cNvCxnSpPr>
          <p:nvPr userDrawn="1"/>
        </p:nvCxnSpPr>
        <p:spPr>
          <a:xfrm flipH="1">
            <a:off x="5159376" y="2932788"/>
            <a:ext cx="655324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p:cNvCxnSpPr>
          <p:nvPr userDrawn="1"/>
        </p:nvCxnSpPr>
        <p:spPr>
          <a:xfrm flipH="1">
            <a:off x="5159376" y="4707246"/>
            <a:ext cx="655324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73" name="Text Placeholder 21"/>
          <p:cNvSpPr>
            <a:spLocks noGrp="1"/>
          </p:cNvSpPr>
          <p:nvPr>
            <p:ph type="body" sz="quarter" idx="19" hasCustomPrompt="1"/>
          </p:nvPr>
        </p:nvSpPr>
        <p:spPr>
          <a:xfrm>
            <a:off x="407368" y="5032401"/>
            <a:ext cx="3409058" cy="618631"/>
          </a:xfrm>
        </p:spPr>
        <p:txBody>
          <a:bodyPr anchor="t">
            <a:normAutofit/>
          </a:bodyPr>
          <a:lstStyle>
            <a:lvl1pPr marL="0" indent="0" algn="ctr">
              <a:buFont typeface="Arial" charset="0"/>
              <a:buNone/>
              <a:defRPr sz="3800" i="0">
                <a:solidFill>
                  <a:schemeClr val="accent2"/>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smtClean="0"/>
              <a:t>Thank you</a:t>
            </a:r>
            <a:endParaRPr lang="en-US" dirty="0"/>
          </a:p>
        </p:txBody>
      </p:sp>
      <p:sp>
        <p:nvSpPr>
          <p:cNvPr id="25" name="Text Placeholder 41"/>
          <p:cNvSpPr>
            <a:spLocks noGrp="1"/>
          </p:cNvSpPr>
          <p:nvPr>
            <p:ph type="body" sz="quarter" idx="25" hasCustomPrompt="1"/>
          </p:nvPr>
        </p:nvSpPr>
        <p:spPr>
          <a:xfrm>
            <a:off x="7168650" y="1414739"/>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27" name="Text Placeholder 41"/>
          <p:cNvSpPr>
            <a:spLocks noGrp="1"/>
          </p:cNvSpPr>
          <p:nvPr>
            <p:ph type="body" sz="quarter" idx="26" hasCustomPrompt="1"/>
          </p:nvPr>
        </p:nvSpPr>
        <p:spPr>
          <a:xfrm>
            <a:off x="7168653" y="2142810"/>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Information</a:t>
            </a:r>
          </a:p>
        </p:txBody>
      </p:sp>
      <p:sp>
        <p:nvSpPr>
          <p:cNvPr id="30" name="Text Placeholder 41"/>
          <p:cNvSpPr>
            <a:spLocks noGrp="1"/>
          </p:cNvSpPr>
          <p:nvPr>
            <p:ph type="body" sz="quarter" idx="27" hasCustomPrompt="1"/>
          </p:nvPr>
        </p:nvSpPr>
        <p:spPr>
          <a:xfrm>
            <a:off x="7168651" y="3170313"/>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31" name="Text Placeholder 41"/>
          <p:cNvSpPr>
            <a:spLocks noGrp="1"/>
          </p:cNvSpPr>
          <p:nvPr>
            <p:ph type="body" sz="quarter" idx="28" hasCustomPrompt="1"/>
          </p:nvPr>
        </p:nvSpPr>
        <p:spPr>
          <a:xfrm>
            <a:off x="7168652" y="3898384"/>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Information</a:t>
            </a:r>
          </a:p>
        </p:txBody>
      </p:sp>
      <p:sp>
        <p:nvSpPr>
          <p:cNvPr id="32" name="Text Placeholder 41"/>
          <p:cNvSpPr>
            <a:spLocks noGrp="1"/>
          </p:cNvSpPr>
          <p:nvPr>
            <p:ph type="body" sz="quarter" idx="29" hasCustomPrompt="1"/>
          </p:nvPr>
        </p:nvSpPr>
        <p:spPr>
          <a:xfrm>
            <a:off x="7168652" y="4954117"/>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33" name="Text Placeholder 41"/>
          <p:cNvSpPr>
            <a:spLocks noGrp="1"/>
          </p:cNvSpPr>
          <p:nvPr>
            <p:ph type="body" sz="quarter" idx="30" hasCustomPrompt="1"/>
          </p:nvPr>
        </p:nvSpPr>
        <p:spPr>
          <a:xfrm>
            <a:off x="7168653" y="5682188"/>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Information</a:t>
            </a:r>
          </a:p>
        </p:txBody>
      </p:sp>
      <p:pic>
        <p:nvPicPr>
          <p:cNvPr id="20" name="Picture 19">
            <a:extLst>
              <a:ext uri="{FF2B5EF4-FFF2-40B4-BE49-F238E27FC236}">
                <a16:creationId xmlns:a16="http://schemas.microsoft.com/office/drawing/2014/main" id="{8EB38AAB-59EB-4788-8828-B01DC64D7B43}"/>
              </a:ext>
            </a:extLst>
          </p:cNvPr>
          <p:cNvPicPr>
            <a:picLocks noChangeAspect="1"/>
          </p:cNvPicPr>
          <p:nvPr userDrawn="1"/>
        </p:nvPicPr>
        <p:blipFill>
          <a:blip r:embed="rId2"/>
          <a:stretch>
            <a:fillRect/>
          </a:stretch>
        </p:blipFill>
        <p:spPr>
          <a:xfrm>
            <a:off x="900000" y="957600"/>
            <a:ext cx="2426350" cy="2953512"/>
          </a:xfrm>
          <a:prstGeom prst="rect">
            <a:avLst/>
          </a:prstGeom>
        </p:spPr>
      </p:pic>
      <p:sp>
        <p:nvSpPr>
          <p:cNvPr id="39" name="Rectangle 38">
            <a:extLst>
              <a:ext uri="{FF2B5EF4-FFF2-40B4-BE49-F238E27FC236}">
                <a16:creationId xmlns:a16="http://schemas.microsoft.com/office/drawing/2014/main" id="{4B7D3FC3-69E7-4243-B417-C3ABCE8F7C58}"/>
              </a:ext>
            </a:extLst>
          </p:cNvPr>
          <p:cNvSpPr/>
          <p:nvPr userDrawn="1"/>
        </p:nvSpPr>
        <p:spPr>
          <a:xfrm>
            <a:off x="5160384" y="2677792"/>
            <a:ext cx="1655064"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5E81246-6274-453E-8EE1-C96AAAB56787}"/>
              </a:ext>
            </a:extLst>
          </p:cNvPr>
          <p:cNvSpPr/>
          <p:nvPr userDrawn="1"/>
        </p:nvSpPr>
        <p:spPr>
          <a:xfrm>
            <a:off x="5160384" y="4433915"/>
            <a:ext cx="1655064"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D78AEAA-A5DE-4FC6-B073-38C0F65BAA34}"/>
              </a:ext>
            </a:extLst>
          </p:cNvPr>
          <p:cNvSpPr/>
          <p:nvPr userDrawn="1"/>
        </p:nvSpPr>
        <p:spPr>
          <a:xfrm>
            <a:off x="5160384" y="6219143"/>
            <a:ext cx="1655064"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hank You (3/Picture/Light)">
    <p:bg>
      <p:bgPr>
        <a:solidFill>
          <a:schemeClr val="bg1"/>
        </a:solidFill>
        <a:effectLst/>
      </p:bgPr>
    </p:bg>
    <p:spTree>
      <p:nvGrpSpPr>
        <p:cNvPr id="1" name=""/>
        <p:cNvGrpSpPr/>
        <p:nvPr/>
      </p:nvGrpSpPr>
      <p:grpSpPr>
        <a:xfrm>
          <a:off x="0" y="0"/>
          <a:ext cx="0" cy="0"/>
          <a:chOff x="0" y="0"/>
          <a:chExt cx="0" cy="0"/>
        </a:xfrm>
      </p:grpSpPr>
      <p:sp>
        <p:nvSpPr>
          <p:cNvPr id="34" name="Picture Placeholder 2"/>
          <p:cNvSpPr>
            <a:spLocks noGrp="1"/>
          </p:cNvSpPr>
          <p:nvPr>
            <p:ph type="pic" sz="quarter" idx="20"/>
          </p:nvPr>
        </p:nvSpPr>
        <p:spPr>
          <a:xfrm>
            <a:off x="5159376" y="499435"/>
            <a:ext cx="1460637" cy="1140576"/>
          </a:xfrm>
        </p:spPr>
        <p:txBody>
          <a:bodyPr>
            <a:noAutofit/>
          </a:bodyPr>
          <a:lstStyle>
            <a:lvl1pPr marL="0" indent="0">
              <a:buFontTx/>
              <a:buNone/>
              <a:defRPr sz="1200">
                <a:solidFill>
                  <a:schemeClr val="bg2">
                    <a:lumMod val="90000"/>
                  </a:schemeClr>
                </a:solidFill>
              </a:defRPr>
            </a:lvl1pPr>
          </a:lstStyle>
          <a:p>
            <a:r>
              <a:rPr lang="en-US" smtClean="0"/>
              <a:t>Click icon to add picture</a:t>
            </a:r>
            <a:endParaRPr lang="en-US" dirty="0"/>
          </a:p>
        </p:txBody>
      </p:sp>
      <p:cxnSp>
        <p:nvCxnSpPr>
          <p:cNvPr id="26" name="Straight Connector 25"/>
          <p:cNvCxnSpPr>
            <a:cxnSpLocks/>
          </p:cNvCxnSpPr>
          <p:nvPr userDrawn="1"/>
        </p:nvCxnSpPr>
        <p:spPr>
          <a:xfrm>
            <a:off x="4223792" y="314950"/>
            <a:ext cx="0" cy="62281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cxnSpLocks/>
          </p:cNvCxnSpPr>
          <p:nvPr userDrawn="1"/>
        </p:nvCxnSpPr>
        <p:spPr>
          <a:xfrm flipH="1">
            <a:off x="5159376" y="1886018"/>
            <a:ext cx="655324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p:cNvCxnSpPr>
          <p:nvPr userDrawn="1"/>
        </p:nvCxnSpPr>
        <p:spPr>
          <a:xfrm flipH="1">
            <a:off x="5159376" y="3468134"/>
            <a:ext cx="655324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73" name="Text Placeholder 21"/>
          <p:cNvSpPr>
            <a:spLocks noGrp="1"/>
          </p:cNvSpPr>
          <p:nvPr>
            <p:ph type="body" sz="quarter" idx="19" hasCustomPrompt="1"/>
          </p:nvPr>
        </p:nvSpPr>
        <p:spPr>
          <a:xfrm>
            <a:off x="407368" y="5032401"/>
            <a:ext cx="3409058" cy="618631"/>
          </a:xfrm>
        </p:spPr>
        <p:txBody>
          <a:bodyPr anchor="t">
            <a:normAutofit/>
          </a:bodyPr>
          <a:lstStyle>
            <a:lvl1pPr marL="0" indent="0" algn="ctr">
              <a:buFont typeface="Arial" charset="0"/>
              <a:buNone/>
              <a:defRPr sz="3800" i="0">
                <a:solidFill>
                  <a:schemeClr val="accent2"/>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smtClean="0"/>
              <a:t>Thank you</a:t>
            </a:r>
            <a:endParaRPr lang="en-US" dirty="0"/>
          </a:p>
        </p:txBody>
      </p:sp>
      <p:sp>
        <p:nvSpPr>
          <p:cNvPr id="25" name="Text Placeholder 41"/>
          <p:cNvSpPr>
            <a:spLocks noGrp="1"/>
          </p:cNvSpPr>
          <p:nvPr>
            <p:ph type="body" sz="quarter" idx="25" hasCustomPrompt="1"/>
          </p:nvPr>
        </p:nvSpPr>
        <p:spPr>
          <a:xfrm>
            <a:off x="6976684" y="499435"/>
            <a:ext cx="2661147" cy="486448"/>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27" name="Text Placeholder 41"/>
          <p:cNvSpPr>
            <a:spLocks noGrp="1"/>
          </p:cNvSpPr>
          <p:nvPr>
            <p:ph type="body" sz="quarter" idx="26" hasCustomPrompt="1"/>
          </p:nvPr>
        </p:nvSpPr>
        <p:spPr>
          <a:xfrm>
            <a:off x="6976687" y="1153563"/>
            <a:ext cx="2661147" cy="486448"/>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Information</a:t>
            </a:r>
          </a:p>
        </p:txBody>
      </p:sp>
      <p:pic>
        <p:nvPicPr>
          <p:cNvPr id="20" name="Picture 19">
            <a:extLst>
              <a:ext uri="{FF2B5EF4-FFF2-40B4-BE49-F238E27FC236}">
                <a16:creationId xmlns:a16="http://schemas.microsoft.com/office/drawing/2014/main" id="{8EB38AAB-59EB-4788-8828-B01DC64D7B43}"/>
              </a:ext>
            </a:extLst>
          </p:cNvPr>
          <p:cNvPicPr>
            <a:picLocks noChangeAspect="1"/>
          </p:cNvPicPr>
          <p:nvPr userDrawn="1"/>
        </p:nvPicPr>
        <p:blipFill>
          <a:blip r:embed="rId2"/>
          <a:stretch>
            <a:fillRect/>
          </a:stretch>
        </p:blipFill>
        <p:spPr>
          <a:xfrm>
            <a:off x="900000" y="957600"/>
            <a:ext cx="2426350" cy="2953512"/>
          </a:xfrm>
          <a:prstGeom prst="rect">
            <a:avLst/>
          </a:prstGeom>
        </p:spPr>
      </p:pic>
      <p:sp>
        <p:nvSpPr>
          <p:cNvPr id="39" name="Rectangle 38">
            <a:extLst>
              <a:ext uri="{FF2B5EF4-FFF2-40B4-BE49-F238E27FC236}">
                <a16:creationId xmlns:a16="http://schemas.microsoft.com/office/drawing/2014/main" id="{4B7D3FC3-69E7-4243-B417-C3ABCE8F7C58}"/>
              </a:ext>
            </a:extLst>
          </p:cNvPr>
          <p:cNvSpPr/>
          <p:nvPr userDrawn="1"/>
        </p:nvSpPr>
        <p:spPr>
          <a:xfrm>
            <a:off x="5159376" y="1640011"/>
            <a:ext cx="1470024"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2"/>
          <p:cNvSpPr>
            <a:spLocks noGrp="1"/>
          </p:cNvSpPr>
          <p:nvPr>
            <p:ph type="pic" sz="quarter" idx="35"/>
          </p:nvPr>
        </p:nvSpPr>
        <p:spPr>
          <a:xfrm>
            <a:off x="5158180" y="2087984"/>
            <a:ext cx="1460637" cy="1140576"/>
          </a:xfrm>
        </p:spPr>
        <p:txBody>
          <a:bodyPr>
            <a:noAutofit/>
          </a:bodyPr>
          <a:lstStyle>
            <a:lvl1pPr marL="0" indent="0">
              <a:buFontTx/>
              <a:buNone/>
              <a:defRPr sz="1200">
                <a:solidFill>
                  <a:schemeClr val="bg2">
                    <a:lumMod val="90000"/>
                  </a:schemeClr>
                </a:solidFill>
              </a:defRPr>
            </a:lvl1pPr>
          </a:lstStyle>
          <a:p>
            <a:r>
              <a:rPr lang="en-US" smtClean="0"/>
              <a:t>Click icon to add picture</a:t>
            </a:r>
            <a:endParaRPr lang="en-US" dirty="0"/>
          </a:p>
        </p:txBody>
      </p:sp>
      <p:sp>
        <p:nvSpPr>
          <p:cNvPr id="24" name="Text Placeholder 41"/>
          <p:cNvSpPr>
            <a:spLocks noGrp="1"/>
          </p:cNvSpPr>
          <p:nvPr>
            <p:ph type="body" sz="quarter" idx="36" hasCustomPrompt="1"/>
          </p:nvPr>
        </p:nvSpPr>
        <p:spPr>
          <a:xfrm>
            <a:off x="6975488" y="2087984"/>
            <a:ext cx="2661147" cy="486448"/>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29" name="Text Placeholder 41"/>
          <p:cNvSpPr>
            <a:spLocks noGrp="1"/>
          </p:cNvSpPr>
          <p:nvPr>
            <p:ph type="body" sz="quarter" idx="37" hasCustomPrompt="1"/>
          </p:nvPr>
        </p:nvSpPr>
        <p:spPr>
          <a:xfrm>
            <a:off x="6975491" y="2742112"/>
            <a:ext cx="2661147" cy="486448"/>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Information</a:t>
            </a:r>
          </a:p>
        </p:txBody>
      </p:sp>
      <p:sp>
        <p:nvSpPr>
          <p:cNvPr id="35" name="Rectangle 34">
            <a:extLst>
              <a:ext uri="{FF2B5EF4-FFF2-40B4-BE49-F238E27FC236}">
                <a16:creationId xmlns:a16="http://schemas.microsoft.com/office/drawing/2014/main" id="{4B7D3FC3-69E7-4243-B417-C3ABCE8F7C58}"/>
              </a:ext>
            </a:extLst>
          </p:cNvPr>
          <p:cNvSpPr/>
          <p:nvPr userDrawn="1"/>
        </p:nvSpPr>
        <p:spPr>
          <a:xfrm>
            <a:off x="5158180" y="3228560"/>
            <a:ext cx="1470024"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2"/>
          <p:cNvSpPr>
            <a:spLocks noGrp="1"/>
          </p:cNvSpPr>
          <p:nvPr>
            <p:ph type="pic" sz="quarter" idx="38"/>
          </p:nvPr>
        </p:nvSpPr>
        <p:spPr>
          <a:xfrm>
            <a:off x="5158180" y="3668574"/>
            <a:ext cx="1460637" cy="1140576"/>
          </a:xfrm>
        </p:spPr>
        <p:txBody>
          <a:bodyPr>
            <a:noAutofit/>
          </a:bodyPr>
          <a:lstStyle>
            <a:lvl1pPr marL="0" indent="0">
              <a:buFontTx/>
              <a:buNone/>
              <a:defRPr sz="1200">
                <a:solidFill>
                  <a:schemeClr val="bg2">
                    <a:lumMod val="90000"/>
                  </a:schemeClr>
                </a:solidFill>
              </a:defRPr>
            </a:lvl1pPr>
          </a:lstStyle>
          <a:p>
            <a:r>
              <a:rPr lang="en-US" smtClean="0"/>
              <a:t>Click icon to add picture</a:t>
            </a:r>
            <a:endParaRPr lang="en-US" dirty="0"/>
          </a:p>
        </p:txBody>
      </p:sp>
      <p:sp>
        <p:nvSpPr>
          <p:cNvPr id="37" name="Text Placeholder 41"/>
          <p:cNvSpPr>
            <a:spLocks noGrp="1"/>
          </p:cNvSpPr>
          <p:nvPr>
            <p:ph type="body" sz="quarter" idx="39" hasCustomPrompt="1"/>
          </p:nvPr>
        </p:nvSpPr>
        <p:spPr>
          <a:xfrm>
            <a:off x="6975488" y="3668574"/>
            <a:ext cx="2661147" cy="486448"/>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38" name="Text Placeholder 41"/>
          <p:cNvSpPr>
            <a:spLocks noGrp="1"/>
          </p:cNvSpPr>
          <p:nvPr>
            <p:ph type="body" sz="quarter" idx="40" hasCustomPrompt="1"/>
          </p:nvPr>
        </p:nvSpPr>
        <p:spPr>
          <a:xfrm>
            <a:off x="6975491" y="4322702"/>
            <a:ext cx="2661147" cy="486448"/>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Information</a:t>
            </a:r>
          </a:p>
        </p:txBody>
      </p:sp>
      <p:sp>
        <p:nvSpPr>
          <p:cNvPr id="42" name="Rectangle 41">
            <a:extLst>
              <a:ext uri="{FF2B5EF4-FFF2-40B4-BE49-F238E27FC236}">
                <a16:creationId xmlns:a16="http://schemas.microsoft.com/office/drawing/2014/main" id="{4B7D3FC3-69E7-4243-B417-C3ABCE8F7C58}"/>
              </a:ext>
            </a:extLst>
          </p:cNvPr>
          <p:cNvSpPr/>
          <p:nvPr userDrawn="1"/>
        </p:nvSpPr>
        <p:spPr>
          <a:xfrm>
            <a:off x="5158180" y="4809150"/>
            <a:ext cx="1470024"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cxnSpLocks/>
          </p:cNvCxnSpPr>
          <p:nvPr userDrawn="1"/>
        </p:nvCxnSpPr>
        <p:spPr>
          <a:xfrm flipH="1">
            <a:off x="5160572" y="5057469"/>
            <a:ext cx="655324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Picture Placeholder 2"/>
          <p:cNvSpPr>
            <a:spLocks noGrp="1"/>
          </p:cNvSpPr>
          <p:nvPr>
            <p:ph type="pic" sz="quarter" idx="41"/>
          </p:nvPr>
        </p:nvSpPr>
        <p:spPr>
          <a:xfrm>
            <a:off x="5159376" y="5259435"/>
            <a:ext cx="1460637" cy="1140576"/>
          </a:xfrm>
        </p:spPr>
        <p:txBody>
          <a:bodyPr>
            <a:noAutofit/>
          </a:bodyPr>
          <a:lstStyle>
            <a:lvl1pPr marL="0" indent="0">
              <a:buFontTx/>
              <a:buNone/>
              <a:defRPr sz="1200">
                <a:solidFill>
                  <a:schemeClr val="bg2">
                    <a:lumMod val="90000"/>
                  </a:schemeClr>
                </a:solidFill>
              </a:defRPr>
            </a:lvl1pPr>
          </a:lstStyle>
          <a:p>
            <a:r>
              <a:rPr lang="en-US" smtClean="0"/>
              <a:t>Click icon to add picture</a:t>
            </a:r>
            <a:endParaRPr lang="en-US" dirty="0"/>
          </a:p>
        </p:txBody>
      </p:sp>
      <p:sp>
        <p:nvSpPr>
          <p:cNvPr id="46" name="Text Placeholder 41"/>
          <p:cNvSpPr>
            <a:spLocks noGrp="1"/>
          </p:cNvSpPr>
          <p:nvPr>
            <p:ph type="body" sz="quarter" idx="42" hasCustomPrompt="1"/>
          </p:nvPr>
        </p:nvSpPr>
        <p:spPr>
          <a:xfrm>
            <a:off x="6976684" y="5259435"/>
            <a:ext cx="2661147" cy="486448"/>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47" name="Text Placeholder 41"/>
          <p:cNvSpPr>
            <a:spLocks noGrp="1"/>
          </p:cNvSpPr>
          <p:nvPr>
            <p:ph type="body" sz="quarter" idx="43" hasCustomPrompt="1"/>
          </p:nvPr>
        </p:nvSpPr>
        <p:spPr>
          <a:xfrm>
            <a:off x="6976687" y="5913563"/>
            <a:ext cx="2661147" cy="486448"/>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Information</a:t>
            </a:r>
          </a:p>
        </p:txBody>
      </p:sp>
      <p:sp>
        <p:nvSpPr>
          <p:cNvPr id="48" name="Rectangle 47">
            <a:extLst>
              <a:ext uri="{FF2B5EF4-FFF2-40B4-BE49-F238E27FC236}">
                <a16:creationId xmlns:a16="http://schemas.microsoft.com/office/drawing/2014/main" id="{4B7D3FC3-69E7-4243-B417-C3ABCE8F7C58}"/>
              </a:ext>
            </a:extLst>
          </p:cNvPr>
          <p:cNvSpPr/>
          <p:nvPr userDrawn="1"/>
        </p:nvSpPr>
        <p:spPr>
          <a:xfrm>
            <a:off x="5159376" y="6400011"/>
            <a:ext cx="1470024"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4257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23DB9-2AC4-44DF-884C-7E25A3D3FE81}" type="slidenum">
              <a:rPr lang="en-US" smtClean="0"/>
              <a:t>‹#›</a:t>
            </a:fld>
            <a:endParaRPr lang="en-US"/>
          </a:p>
        </p:txBody>
      </p:sp>
    </p:spTree>
    <p:extLst>
      <p:ext uri="{BB962C8B-B14F-4D97-AF65-F5344CB8AC3E}">
        <p14:creationId xmlns:p14="http://schemas.microsoft.com/office/powerpoint/2010/main" val="39143132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23DB9-2AC4-44DF-884C-7E25A3D3FE81}" type="slidenum">
              <a:rPr lang="en-US" smtClean="0"/>
              <a:t>‹#›</a:t>
            </a:fld>
            <a:endParaRPr lang="en-US"/>
          </a:p>
        </p:txBody>
      </p:sp>
    </p:spTree>
    <p:extLst>
      <p:ext uri="{BB962C8B-B14F-4D97-AF65-F5344CB8AC3E}">
        <p14:creationId xmlns:p14="http://schemas.microsoft.com/office/powerpoint/2010/main" val="660719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Intro">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9178857-D7D5-44BA-AE93-24F52AEBDD41}"/>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35483" b="35459"/>
          <a:stretch/>
        </p:blipFill>
        <p:spPr>
          <a:xfrm flipH="1">
            <a:off x="0" y="-1"/>
            <a:ext cx="12192000" cy="6860680"/>
          </a:xfrm>
          <a:prstGeom prst="rect">
            <a:avLst/>
          </a:prstGeom>
        </p:spPr>
      </p:pic>
      <p:grpSp>
        <p:nvGrpSpPr>
          <p:cNvPr id="8" name="triple hexagon"/>
          <p:cNvGrpSpPr/>
          <p:nvPr userDrawn="1"/>
        </p:nvGrpSpPr>
        <p:grpSpPr>
          <a:xfrm>
            <a:off x="11480347" y="6309320"/>
            <a:ext cx="690481" cy="765608"/>
            <a:chOff x="1056924" y="664846"/>
            <a:chExt cx="2500100" cy="2772120"/>
          </a:xfrm>
        </p:grpSpPr>
        <p:sp>
          <p:nvSpPr>
            <p:cNvPr id="9" name="Hexagon 8"/>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22"/>
          <p:cNvSpPr/>
          <p:nvPr userDrawn="1"/>
        </p:nvSpPr>
        <p:spPr>
          <a:xfrm rot="10800000" flipH="1">
            <a:off x="1" y="24391"/>
            <a:ext cx="1703512" cy="6814043"/>
          </a:xfrm>
          <a:custGeom>
            <a:avLst/>
            <a:gdLst>
              <a:gd name="connsiteX0" fmla="*/ 0 w 1703512"/>
              <a:gd name="connsiteY0" fmla="*/ 6814043 h 6814043"/>
              <a:gd name="connsiteX1" fmla="*/ 0 w 1703512"/>
              <a:gd name="connsiteY1" fmla="*/ 0 h 6814043"/>
              <a:gd name="connsiteX2" fmla="*/ 1703512 w 1703512"/>
              <a:gd name="connsiteY2" fmla="*/ 3407022 h 6814043"/>
            </a:gdLst>
            <a:ahLst/>
            <a:cxnLst>
              <a:cxn ang="0">
                <a:pos x="connsiteX0" y="connsiteY0"/>
              </a:cxn>
              <a:cxn ang="0">
                <a:pos x="connsiteX1" y="connsiteY1"/>
              </a:cxn>
              <a:cxn ang="0">
                <a:pos x="connsiteX2" y="connsiteY2"/>
              </a:cxn>
            </a:cxnLst>
            <a:rect l="l" t="t" r="r" b="b"/>
            <a:pathLst>
              <a:path w="1703512" h="6814043">
                <a:moveTo>
                  <a:pt x="0" y="6814043"/>
                </a:moveTo>
                <a:lnTo>
                  <a:pt x="0" y="0"/>
                </a:lnTo>
                <a:lnTo>
                  <a:pt x="1703512" y="3407022"/>
                </a:lnTo>
                <a:close/>
              </a:path>
            </a:pathLst>
          </a:custGeom>
          <a:gradFill flip="none" rotWithShape="0">
            <a:gsLst>
              <a:gs pos="0">
                <a:srgbClr val="00998D">
                  <a:alpha val="50000"/>
                </a:srgbClr>
              </a:gs>
              <a:gs pos="99000">
                <a:srgbClr val="8DC63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3" name="Text Placeholder 2"/>
          <p:cNvSpPr>
            <a:spLocks noGrp="1"/>
          </p:cNvSpPr>
          <p:nvPr>
            <p:ph type="body" sz="quarter" idx="19"/>
          </p:nvPr>
        </p:nvSpPr>
        <p:spPr>
          <a:xfrm>
            <a:off x="2468563" y="2422253"/>
            <a:ext cx="8380412" cy="2010807"/>
          </a:xfrm>
        </p:spPr>
        <p:txBody>
          <a:bodyPr anchor="ctr"/>
          <a:lstStyle>
            <a:lvl1pPr marL="228600" indent="-228600">
              <a:buSzPct val="80000"/>
              <a:buFontTx/>
              <a:buBlip>
                <a:blip r:embed="rId4"/>
              </a:buBlip>
              <a:defRPr sz="3600">
                <a:solidFill>
                  <a:schemeClr val="bg1"/>
                </a:solidFill>
              </a:defRPr>
            </a:lvl1pPr>
            <a:lvl2pPr marL="685800" indent="-228600">
              <a:buSzPct val="80000"/>
              <a:buFontTx/>
              <a:buBlip>
                <a:blip r:embed="rId4"/>
              </a:buBlip>
              <a:defRPr sz="2800">
                <a:solidFill>
                  <a:schemeClr val="bg1"/>
                </a:solidFill>
              </a:defRPr>
            </a:lvl2pPr>
            <a:lvl3pPr marL="1143000" indent="-228600">
              <a:buSzPct val="80000"/>
              <a:buFontTx/>
              <a:buBlip>
                <a:blip r:embed="rId4"/>
              </a:buBlip>
              <a:defRPr>
                <a:solidFill>
                  <a:schemeClr val="bg1"/>
                </a:solidFill>
              </a:defRPr>
            </a:lvl3pPr>
            <a:lvl4pPr marL="1600200" indent="-228600">
              <a:buSzPct val="80000"/>
              <a:buFontTx/>
              <a:buBlip>
                <a:blip r:embed="rId4"/>
              </a:buBlip>
              <a:defRPr>
                <a:solidFill>
                  <a:schemeClr val="bg1"/>
                </a:solidFill>
              </a:defRPr>
            </a:lvl4pPr>
            <a:lvl5pPr marL="2057400" indent="-228600">
              <a:buSzPct val="80000"/>
              <a:buFontTx/>
              <a:buBlip>
                <a:blip r:embed="rId4"/>
              </a:buBlip>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a:extLst>
              <a:ext uri="{FF2B5EF4-FFF2-40B4-BE49-F238E27FC236}">
                <a16:creationId xmlns:a16="http://schemas.microsoft.com/office/drawing/2014/main" id="{E82E2399-49A3-4309-87FC-15EC665474BD}"/>
              </a:ext>
            </a:extLst>
          </p:cNvPr>
          <p:cNvPicPr>
            <a:picLocks noChangeAspect="1"/>
          </p:cNvPicPr>
          <p:nvPr userDrawn="1"/>
        </p:nvPicPr>
        <p:blipFill>
          <a:blip r:embed="rId5"/>
          <a:stretch>
            <a:fillRect/>
          </a:stretch>
        </p:blipFill>
        <p:spPr>
          <a:xfrm>
            <a:off x="8968554" y="5907645"/>
            <a:ext cx="1960559" cy="81383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Alt">
    <p:spTree>
      <p:nvGrpSpPr>
        <p:cNvPr id="1" name=""/>
        <p:cNvGrpSpPr/>
        <p:nvPr/>
      </p:nvGrpSpPr>
      <p:grpSpPr>
        <a:xfrm>
          <a:off x="0" y="0"/>
          <a:ext cx="0" cy="0"/>
          <a:chOff x="0" y="0"/>
          <a:chExt cx="0" cy="0"/>
        </a:xfrm>
      </p:grpSpPr>
      <p:grpSp>
        <p:nvGrpSpPr>
          <p:cNvPr id="8" name="triple hexagon"/>
          <p:cNvGrpSpPr/>
          <p:nvPr userDrawn="1"/>
        </p:nvGrpSpPr>
        <p:grpSpPr>
          <a:xfrm>
            <a:off x="11480347" y="6309320"/>
            <a:ext cx="690481" cy="765608"/>
            <a:chOff x="1056924" y="664846"/>
            <a:chExt cx="2500100" cy="2772120"/>
          </a:xfrm>
        </p:grpSpPr>
        <p:sp>
          <p:nvSpPr>
            <p:cNvPr id="9" name="Hexagon 8"/>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22"/>
          <p:cNvSpPr/>
          <p:nvPr userDrawn="1"/>
        </p:nvSpPr>
        <p:spPr>
          <a:xfrm rot="10800000" flipH="1">
            <a:off x="1" y="24391"/>
            <a:ext cx="1703512" cy="6814043"/>
          </a:xfrm>
          <a:custGeom>
            <a:avLst/>
            <a:gdLst>
              <a:gd name="connsiteX0" fmla="*/ 0 w 1703512"/>
              <a:gd name="connsiteY0" fmla="*/ 6814043 h 6814043"/>
              <a:gd name="connsiteX1" fmla="*/ 0 w 1703512"/>
              <a:gd name="connsiteY1" fmla="*/ 0 h 6814043"/>
              <a:gd name="connsiteX2" fmla="*/ 1703512 w 1703512"/>
              <a:gd name="connsiteY2" fmla="*/ 3407022 h 6814043"/>
            </a:gdLst>
            <a:ahLst/>
            <a:cxnLst>
              <a:cxn ang="0">
                <a:pos x="connsiteX0" y="connsiteY0"/>
              </a:cxn>
              <a:cxn ang="0">
                <a:pos x="connsiteX1" y="connsiteY1"/>
              </a:cxn>
              <a:cxn ang="0">
                <a:pos x="connsiteX2" y="connsiteY2"/>
              </a:cxn>
            </a:cxnLst>
            <a:rect l="l" t="t" r="r" b="b"/>
            <a:pathLst>
              <a:path w="1703512" h="6814043">
                <a:moveTo>
                  <a:pt x="0" y="6814043"/>
                </a:moveTo>
                <a:lnTo>
                  <a:pt x="0" y="0"/>
                </a:lnTo>
                <a:lnTo>
                  <a:pt x="1703512" y="3407022"/>
                </a:lnTo>
                <a:close/>
              </a:path>
            </a:pathLst>
          </a:custGeom>
          <a:gradFill flip="none" rotWithShape="0">
            <a:gsLst>
              <a:gs pos="0">
                <a:srgbClr val="00998D">
                  <a:alpha val="50000"/>
                </a:srgbClr>
              </a:gs>
              <a:gs pos="99000">
                <a:srgbClr val="8DC63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itle 31"/>
          <p:cNvSpPr>
            <a:spLocks noGrp="1"/>
          </p:cNvSpPr>
          <p:nvPr>
            <p:ph type="title" hasCustomPrompt="1"/>
          </p:nvPr>
        </p:nvSpPr>
        <p:spPr>
          <a:xfrm>
            <a:off x="2468353" y="2776955"/>
            <a:ext cx="7516079" cy="701731"/>
          </a:xfrm>
        </p:spPr>
        <p:txBody>
          <a:bodyPr anchor="t" anchorCtr="0">
            <a:normAutofit/>
          </a:bodyPr>
          <a:lstStyle>
            <a:lvl1pPr>
              <a:defRPr sz="4400">
                <a:solidFill>
                  <a:srgbClr val="1D2529"/>
                </a:solidFill>
              </a:defRPr>
            </a:lvl1pPr>
          </a:lstStyle>
          <a:p>
            <a:r>
              <a:rPr lang="en-US" dirty="0" smtClean="0"/>
              <a:t>[SECTION TITLE]</a:t>
            </a:r>
            <a:endParaRPr lang="en-US" dirty="0"/>
          </a:p>
        </p:txBody>
      </p:sp>
      <p:sp>
        <p:nvSpPr>
          <p:cNvPr id="28" name="Text Placeholder 46"/>
          <p:cNvSpPr>
            <a:spLocks noGrp="1"/>
          </p:cNvSpPr>
          <p:nvPr>
            <p:ph type="body" sz="quarter" idx="14" hasCustomPrompt="1"/>
          </p:nvPr>
        </p:nvSpPr>
        <p:spPr>
          <a:xfrm>
            <a:off x="2468354" y="2463023"/>
            <a:ext cx="7516078" cy="313932"/>
          </a:xfrm>
        </p:spPr>
        <p:txBody>
          <a:bodyPr wrap="square" anchor="ctr">
            <a:normAutofit/>
          </a:bodyPr>
          <a:lstStyle>
            <a:lvl1pPr marL="0" indent="0">
              <a:buNone/>
              <a:defRPr sz="1600" i="1" baseline="0">
                <a:solidFill>
                  <a:srgbClr val="1D2529"/>
                </a:solidFill>
              </a:defRPr>
            </a:lvl1pPr>
          </a:lstStyle>
          <a:p>
            <a:r>
              <a:rPr lang="en-US" dirty="0" smtClean="0"/>
              <a:t>[PRESENTATION TITLE]</a:t>
            </a:r>
            <a:endParaRPr lang="en-US" dirty="0"/>
          </a:p>
        </p:txBody>
      </p:sp>
      <p:sp>
        <p:nvSpPr>
          <p:cNvPr id="29" name="Text Placeholder 3"/>
          <p:cNvSpPr>
            <a:spLocks noGrp="1"/>
          </p:cNvSpPr>
          <p:nvPr>
            <p:ph type="body" sz="quarter" idx="15" hasCustomPrompt="1"/>
          </p:nvPr>
        </p:nvSpPr>
        <p:spPr>
          <a:xfrm>
            <a:off x="2468353" y="2149091"/>
            <a:ext cx="7516079" cy="313932"/>
          </a:xfrm>
        </p:spPr>
        <p:txBody>
          <a:bodyPr wrap="square" anchor="ctr">
            <a:normAutofit/>
          </a:bodyPr>
          <a:lstStyle>
            <a:lvl1pPr marL="0" indent="0">
              <a:buNone/>
              <a:defRPr sz="1600" baseline="0">
                <a:solidFill>
                  <a:schemeClr val="accent1"/>
                </a:solidFill>
              </a:defRPr>
            </a:lvl1pPr>
          </a:lstStyle>
          <a:p>
            <a:r>
              <a:rPr lang="en-US" dirty="0" smtClean="0"/>
              <a:t>Bennett Jones/Bennett Jones Academy [CHOOSE ONE]</a:t>
            </a:r>
            <a:endParaRPr lang="en-US" dirty="0"/>
          </a:p>
        </p:txBody>
      </p:sp>
      <p:sp>
        <p:nvSpPr>
          <p:cNvPr id="37"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pic>
        <p:nvPicPr>
          <p:cNvPr id="13" name="logo">
            <a:extLst>
              <a:ext uri="{FF2B5EF4-FFF2-40B4-BE49-F238E27FC236}">
                <a16:creationId xmlns:a16="http://schemas.microsoft.com/office/drawing/2014/main" id="{ABBB82BA-B79B-4D0C-B791-8EBC8F3F1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2244" y="6102357"/>
            <a:ext cx="1628565" cy="413926"/>
          </a:xfrm>
          <a:prstGeom prst="rect">
            <a:avLst/>
          </a:prstGeom>
        </p:spPr>
      </p:pic>
    </p:spTree>
    <p:extLst>
      <p:ext uri="{BB962C8B-B14F-4D97-AF65-F5344CB8AC3E}">
        <p14:creationId xmlns:p14="http://schemas.microsoft.com/office/powerpoint/2010/main" val="182990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ver Alt">
    <p:spTree>
      <p:nvGrpSpPr>
        <p:cNvPr id="1" name=""/>
        <p:cNvGrpSpPr/>
        <p:nvPr/>
      </p:nvGrpSpPr>
      <p:grpSpPr>
        <a:xfrm>
          <a:off x="0" y="0"/>
          <a:ext cx="0" cy="0"/>
          <a:chOff x="0" y="0"/>
          <a:chExt cx="0" cy="0"/>
        </a:xfrm>
      </p:grpSpPr>
      <p:grpSp>
        <p:nvGrpSpPr>
          <p:cNvPr id="8" name="triple hexagon"/>
          <p:cNvGrpSpPr/>
          <p:nvPr userDrawn="1"/>
        </p:nvGrpSpPr>
        <p:grpSpPr>
          <a:xfrm>
            <a:off x="11480347" y="6309320"/>
            <a:ext cx="690481" cy="765608"/>
            <a:chOff x="1056924" y="664846"/>
            <a:chExt cx="2500100" cy="2772120"/>
          </a:xfrm>
        </p:grpSpPr>
        <p:sp>
          <p:nvSpPr>
            <p:cNvPr id="9" name="Hexagon 8"/>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22"/>
          <p:cNvSpPr/>
          <p:nvPr userDrawn="1"/>
        </p:nvSpPr>
        <p:spPr>
          <a:xfrm rot="10800000" flipH="1">
            <a:off x="1" y="24391"/>
            <a:ext cx="1703512" cy="6814043"/>
          </a:xfrm>
          <a:custGeom>
            <a:avLst/>
            <a:gdLst>
              <a:gd name="connsiteX0" fmla="*/ 0 w 1703512"/>
              <a:gd name="connsiteY0" fmla="*/ 6814043 h 6814043"/>
              <a:gd name="connsiteX1" fmla="*/ 0 w 1703512"/>
              <a:gd name="connsiteY1" fmla="*/ 0 h 6814043"/>
              <a:gd name="connsiteX2" fmla="*/ 1703512 w 1703512"/>
              <a:gd name="connsiteY2" fmla="*/ 3407022 h 6814043"/>
            </a:gdLst>
            <a:ahLst/>
            <a:cxnLst>
              <a:cxn ang="0">
                <a:pos x="connsiteX0" y="connsiteY0"/>
              </a:cxn>
              <a:cxn ang="0">
                <a:pos x="connsiteX1" y="connsiteY1"/>
              </a:cxn>
              <a:cxn ang="0">
                <a:pos x="connsiteX2" y="connsiteY2"/>
              </a:cxn>
            </a:cxnLst>
            <a:rect l="l" t="t" r="r" b="b"/>
            <a:pathLst>
              <a:path w="1703512" h="6814043">
                <a:moveTo>
                  <a:pt x="0" y="6814043"/>
                </a:moveTo>
                <a:lnTo>
                  <a:pt x="0" y="0"/>
                </a:lnTo>
                <a:lnTo>
                  <a:pt x="1703512" y="3407022"/>
                </a:lnTo>
                <a:close/>
              </a:path>
            </a:pathLst>
          </a:custGeom>
          <a:gradFill flip="none" rotWithShape="0">
            <a:gsLst>
              <a:gs pos="0">
                <a:srgbClr val="00998D">
                  <a:alpha val="50000"/>
                </a:srgbClr>
              </a:gs>
              <a:gs pos="99000">
                <a:srgbClr val="8DC63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itle 31"/>
          <p:cNvSpPr>
            <a:spLocks noGrp="1"/>
          </p:cNvSpPr>
          <p:nvPr>
            <p:ph type="title" hasCustomPrompt="1"/>
          </p:nvPr>
        </p:nvSpPr>
        <p:spPr>
          <a:xfrm>
            <a:off x="2468353" y="2776955"/>
            <a:ext cx="7516079" cy="701731"/>
          </a:xfrm>
        </p:spPr>
        <p:txBody>
          <a:bodyPr anchor="t" anchorCtr="0">
            <a:normAutofit/>
          </a:bodyPr>
          <a:lstStyle>
            <a:lvl1pPr>
              <a:defRPr sz="4400">
                <a:solidFill>
                  <a:srgbClr val="1D2529"/>
                </a:solidFill>
              </a:defRPr>
            </a:lvl1pPr>
          </a:lstStyle>
          <a:p>
            <a:r>
              <a:rPr lang="en-US" dirty="0" smtClean="0"/>
              <a:t>[SECTION TITLE]</a:t>
            </a:r>
            <a:endParaRPr lang="en-US" dirty="0"/>
          </a:p>
        </p:txBody>
      </p:sp>
      <p:sp>
        <p:nvSpPr>
          <p:cNvPr id="28" name="Text Placeholder 46"/>
          <p:cNvSpPr>
            <a:spLocks noGrp="1"/>
          </p:cNvSpPr>
          <p:nvPr>
            <p:ph type="body" sz="quarter" idx="14" hasCustomPrompt="1"/>
          </p:nvPr>
        </p:nvSpPr>
        <p:spPr>
          <a:xfrm>
            <a:off x="2468354" y="2463023"/>
            <a:ext cx="7516078" cy="313932"/>
          </a:xfrm>
        </p:spPr>
        <p:txBody>
          <a:bodyPr wrap="square" anchor="ctr">
            <a:normAutofit/>
          </a:bodyPr>
          <a:lstStyle>
            <a:lvl1pPr marL="0" indent="0">
              <a:buNone/>
              <a:defRPr sz="1600" i="1" baseline="0">
                <a:solidFill>
                  <a:srgbClr val="1D2529"/>
                </a:solidFill>
              </a:defRPr>
            </a:lvl1pPr>
          </a:lstStyle>
          <a:p>
            <a:r>
              <a:rPr lang="en-US" dirty="0" smtClean="0"/>
              <a:t>[PRESENTATION TITLE]</a:t>
            </a:r>
            <a:endParaRPr lang="en-US" dirty="0"/>
          </a:p>
        </p:txBody>
      </p:sp>
      <p:sp>
        <p:nvSpPr>
          <p:cNvPr id="29" name="Text Placeholder 3"/>
          <p:cNvSpPr>
            <a:spLocks noGrp="1"/>
          </p:cNvSpPr>
          <p:nvPr>
            <p:ph type="body" sz="quarter" idx="15" hasCustomPrompt="1"/>
          </p:nvPr>
        </p:nvSpPr>
        <p:spPr>
          <a:xfrm>
            <a:off x="2468353" y="2149091"/>
            <a:ext cx="7516079" cy="313932"/>
          </a:xfrm>
        </p:spPr>
        <p:txBody>
          <a:bodyPr wrap="square" anchor="ctr">
            <a:normAutofit/>
          </a:bodyPr>
          <a:lstStyle>
            <a:lvl1pPr marL="0" indent="0">
              <a:buNone/>
              <a:defRPr sz="1600" baseline="0">
                <a:solidFill>
                  <a:schemeClr val="accent1"/>
                </a:solidFill>
              </a:defRPr>
            </a:lvl1pPr>
          </a:lstStyle>
          <a:p>
            <a:r>
              <a:rPr lang="en-US" dirty="0" smtClean="0"/>
              <a:t>Bennett Jones/Bennett Jones Academy [CHOOSE ONE]</a:t>
            </a:r>
            <a:endParaRPr lang="en-US" dirty="0"/>
          </a:p>
        </p:txBody>
      </p:sp>
      <p:sp>
        <p:nvSpPr>
          <p:cNvPr id="37"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pic>
        <p:nvPicPr>
          <p:cNvPr id="13" name="logo">
            <a:extLst>
              <a:ext uri="{FF2B5EF4-FFF2-40B4-BE49-F238E27FC236}">
                <a16:creationId xmlns:a16="http://schemas.microsoft.com/office/drawing/2014/main" id="{ABBB82BA-B79B-4D0C-B791-8EBC8F3F1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2244" y="6102357"/>
            <a:ext cx="1628565" cy="413926"/>
          </a:xfrm>
          <a:prstGeom prst="rect">
            <a:avLst/>
          </a:prstGeom>
        </p:spPr>
      </p:pic>
      <p:sp>
        <p:nvSpPr>
          <p:cNvPr id="12" name="Picture Placeholder 2"/>
          <p:cNvSpPr>
            <a:spLocks noGrp="1"/>
          </p:cNvSpPr>
          <p:nvPr>
            <p:ph type="pic" sz="quarter" idx="20"/>
          </p:nvPr>
        </p:nvSpPr>
        <p:spPr>
          <a:xfrm>
            <a:off x="2495600" y="4361788"/>
            <a:ext cx="1440000" cy="1292400"/>
          </a:xfrm>
        </p:spPr>
        <p:txBody>
          <a:bodyPr>
            <a:noAutofit/>
          </a:bodyPr>
          <a:lstStyle>
            <a:lvl1pPr marL="0" indent="0">
              <a:buFontTx/>
              <a:buNone/>
              <a:defRPr sz="1200">
                <a:solidFill>
                  <a:schemeClr val="bg2">
                    <a:lumMod val="90000"/>
                  </a:schemeClr>
                </a:solidFill>
              </a:defRPr>
            </a:lvl1pPr>
          </a:lstStyle>
          <a:p>
            <a:r>
              <a:rPr lang="en-US" smtClean="0"/>
              <a:t>Click icon to add picture</a:t>
            </a:r>
            <a:endParaRPr lang="en-US"/>
          </a:p>
        </p:txBody>
      </p:sp>
      <p:sp>
        <p:nvSpPr>
          <p:cNvPr id="14" name="Rectangle 13">
            <a:extLst>
              <a:ext uri="{FF2B5EF4-FFF2-40B4-BE49-F238E27FC236}">
                <a16:creationId xmlns:a16="http://schemas.microsoft.com/office/drawing/2014/main" id="{4B7D3FC3-69E7-4243-B417-C3ABCE8F7C58}"/>
              </a:ext>
            </a:extLst>
          </p:cNvPr>
          <p:cNvSpPr/>
          <p:nvPr userDrawn="1"/>
        </p:nvSpPr>
        <p:spPr>
          <a:xfrm>
            <a:off x="2496608" y="5654099"/>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41"/>
          <p:cNvSpPr>
            <a:spLocks noGrp="1"/>
          </p:cNvSpPr>
          <p:nvPr>
            <p:ph type="body" sz="quarter" idx="36" hasCustomPrompt="1"/>
          </p:nvPr>
        </p:nvSpPr>
        <p:spPr>
          <a:xfrm>
            <a:off x="2483193" y="5786248"/>
            <a:ext cx="1812607" cy="570103"/>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smtClean="0"/>
              <a:t>Contact Person</a:t>
            </a:r>
            <a:endParaRPr lang="en-US" dirty="0"/>
          </a:p>
        </p:txBody>
      </p:sp>
      <p:cxnSp>
        <p:nvCxnSpPr>
          <p:cNvPr id="16" name="Straight Connector 15"/>
          <p:cNvCxnSpPr>
            <a:cxnSpLocks/>
          </p:cNvCxnSpPr>
          <p:nvPr userDrawn="1"/>
        </p:nvCxnSpPr>
        <p:spPr>
          <a:xfrm>
            <a:off x="4799856" y="4264803"/>
            <a:ext cx="0" cy="209154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Picture Placeholder 2"/>
          <p:cNvSpPr>
            <a:spLocks noGrp="1"/>
          </p:cNvSpPr>
          <p:nvPr>
            <p:ph type="pic" sz="quarter" idx="37"/>
          </p:nvPr>
        </p:nvSpPr>
        <p:spPr>
          <a:xfrm>
            <a:off x="5250848" y="4361934"/>
            <a:ext cx="1440000" cy="1292400"/>
          </a:xfrm>
        </p:spPr>
        <p:txBody>
          <a:bodyPr>
            <a:noAutofit/>
          </a:bodyPr>
          <a:lstStyle>
            <a:lvl1pPr marL="0" indent="0">
              <a:buFontTx/>
              <a:buNone/>
              <a:defRPr sz="1200">
                <a:solidFill>
                  <a:schemeClr val="bg2">
                    <a:lumMod val="90000"/>
                  </a:schemeClr>
                </a:solidFill>
              </a:defRPr>
            </a:lvl1pPr>
          </a:lstStyle>
          <a:p>
            <a:r>
              <a:rPr lang="en-US" smtClean="0"/>
              <a:t>Click icon to add picture</a:t>
            </a:r>
            <a:endParaRPr lang="en-US"/>
          </a:p>
        </p:txBody>
      </p:sp>
      <p:sp>
        <p:nvSpPr>
          <p:cNvPr id="18" name="Rectangle 17">
            <a:extLst>
              <a:ext uri="{FF2B5EF4-FFF2-40B4-BE49-F238E27FC236}">
                <a16:creationId xmlns:a16="http://schemas.microsoft.com/office/drawing/2014/main" id="{4B7D3FC3-69E7-4243-B417-C3ABCE8F7C58}"/>
              </a:ext>
            </a:extLst>
          </p:cNvPr>
          <p:cNvSpPr/>
          <p:nvPr userDrawn="1"/>
        </p:nvSpPr>
        <p:spPr>
          <a:xfrm>
            <a:off x="5251856" y="5654245"/>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1"/>
          <p:cNvSpPr>
            <a:spLocks noGrp="1"/>
          </p:cNvSpPr>
          <p:nvPr>
            <p:ph type="body" sz="quarter" idx="38" hasCustomPrompt="1"/>
          </p:nvPr>
        </p:nvSpPr>
        <p:spPr>
          <a:xfrm>
            <a:off x="5238441" y="5786394"/>
            <a:ext cx="1812607" cy="570103"/>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smtClean="0"/>
              <a:t>Contact Person</a:t>
            </a:r>
            <a:endParaRPr lang="en-US" dirty="0"/>
          </a:p>
        </p:txBody>
      </p:sp>
    </p:spTree>
    <p:extLst>
      <p:ext uri="{BB962C8B-B14F-4D97-AF65-F5344CB8AC3E}">
        <p14:creationId xmlns:p14="http://schemas.microsoft.com/office/powerpoint/2010/main" val="161889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ver Alt">
    <p:spTree>
      <p:nvGrpSpPr>
        <p:cNvPr id="1" name=""/>
        <p:cNvGrpSpPr/>
        <p:nvPr/>
      </p:nvGrpSpPr>
      <p:grpSpPr>
        <a:xfrm>
          <a:off x="0" y="0"/>
          <a:ext cx="0" cy="0"/>
          <a:chOff x="0" y="0"/>
          <a:chExt cx="0" cy="0"/>
        </a:xfrm>
      </p:grpSpPr>
      <p:grpSp>
        <p:nvGrpSpPr>
          <p:cNvPr id="8" name="triple hexagon"/>
          <p:cNvGrpSpPr/>
          <p:nvPr userDrawn="1"/>
        </p:nvGrpSpPr>
        <p:grpSpPr>
          <a:xfrm>
            <a:off x="11480347" y="6309320"/>
            <a:ext cx="690481" cy="765608"/>
            <a:chOff x="1056924" y="664846"/>
            <a:chExt cx="2500100" cy="2772120"/>
          </a:xfrm>
        </p:grpSpPr>
        <p:sp>
          <p:nvSpPr>
            <p:cNvPr id="9" name="Hexagon 8"/>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22"/>
          <p:cNvSpPr/>
          <p:nvPr userDrawn="1"/>
        </p:nvSpPr>
        <p:spPr>
          <a:xfrm rot="10800000" flipH="1">
            <a:off x="1" y="24391"/>
            <a:ext cx="1703512" cy="6814043"/>
          </a:xfrm>
          <a:custGeom>
            <a:avLst/>
            <a:gdLst>
              <a:gd name="connsiteX0" fmla="*/ 0 w 1703512"/>
              <a:gd name="connsiteY0" fmla="*/ 6814043 h 6814043"/>
              <a:gd name="connsiteX1" fmla="*/ 0 w 1703512"/>
              <a:gd name="connsiteY1" fmla="*/ 0 h 6814043"/>
              <a:gd name="connsiteX2" fmla="*/ 1703512 w 1703512"/>
              <a:gd name="connsiteY2" fmla="*/ 3407022 h 6814043"/>
            </a:gdLst>
            <a:ahLst/>
            <a:cxnLst>
              <a:cxn ang="0">
                <a:pos x="connsiteX0" y="connsiteY0"/>
              </a:cxn>
              <a:cxn ang="0">
                <a:pos x="connsiteX1" y="connsiteY1"/>
              </a:cxn>
              <a:cxn ang="0">
                <a:pos x="connsiteX2" y="connsiteY2"/>
              </a:cxn>
            </a:cxnLst>
            <a:rect l="l" t="t" r="r" b="b"/>
            <a:pathLst>
              <a:path w="1703512" h="6814043">
                <a:moveTo>
                  <a:pt x="0" y="6814043"/>
                </a:moveTo>
                <a:lnTo>
                  <a:pt x="0" y="0"/>
                </a:lnTo>
                <a:lnTo>
                  <a:pt x="1703512" y="3407022"/>
                </a:lnTo>
                <a:close/>
              </a:path>
            </a:pathLst>
          </a:custGeom>
          <a:gradFill flip="none" rotWithShape="0">
            <a:gsLst>
              <a:gs pos="0">
                <a:srgbClr val="00998D">
                  <a:alpha val="50000"/>
                </a:srgbClr>
              </a:gs>
              <a:gs pos="99000">
                <a:srgbClr val="8DC63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itle 31"/>
          <p:cNvSpPr>
            <a:spLocks noGrp="1"/>
          </p:cNvSpPr>
          <p:nvPr>
            <p:ph type="title" hasCustomPrompt="1"/>
          </p:nvPr>
        </p:nvSpPr>
        <p:spPr>
          <a:xfrm>
            <a:off x="2468353" y="2776955"/>
            <a:ext cx="7516079" cy="701731"/>
          </a:xfrm>
        </p:spPr>
        <p:txBody>
          <a:bodyPr anchor="t" anchorCtr="0">
            <a:normAutofit/>
          </a:bodyPr>
          <a:lstStyle>
            <a:lvl1pPr>
              <a:defRPr sz="4400">
                <a:solidFill>
                  <a:srgbClr val="1D2529"/>
                </a:solidFill>
              </a:defRPr>
            </a:lvl1pPr>
          </a:lstStyle>
          <a:p>
            <a:r>
              <a:rPr lang="en-US" dirty="0" smtClean="0"/>
              <a:t>[SECTION TITLE]</a:t>
            </a:r>
            <a:endParaRPr lang="en-US" dirty="0"/>
          </a:p>
        </p:txBody>
      </p:sp>
      <p:sp>
        <p:nvSpPr>
          <p:cNvPr id="28" name="Text Placeholder 46"/>
          <p:cNvSpPr>
            <a:spLocks noGrp="1"/>
          </p:cNvSpPr>
          <p:nvPr>
            <p:ph type="body" sz="quarter" idx="14" hasCustomPrompt="1"/>
          </p:nvPr>
        </p:nvSpPr>
        <p:spPr>
          <a:xfrm>
            <a:off x="2468354" y="2463023"/>
            <a:ext cx="7516078" cy="313932"/>
          </a:xfrm>
        </p:spPr>
        <p:txBody>
          <a:bodyPr wrap="square" anchor="ctr">
            <a:normAutofit/>
          </a:bodyPr>
          <a:lstStyle>
            <a:lvl1pPr marL="0" indent="0">
              <a:buNone/>
              <a:defRPr sz="1600" i="1" baseline="0">
                <a:solidFill>
                  <a:srgbClr val="1D2529"/>
                </a:solidFill>
              </a:defRPr>
            </a:lvl1pPr>
          </a:lstStyle>
          <a:p>
            <a:r>
              <a:rPr lang="en-US" dirty="0" smtClean="0"/>
              <a:t>[PRESENTATION TITLE]</a:t>
            </a:r>
            <a:endParaRPr lang="en-US" dirty="0"/>
          </a:p>
        </p:txBody>
      </p:sp>
      <p:sp>
        <p:nvSpPr>
          <p:cNvPr id="29" name="Text Placeholder 3"/>
          <p:cNvSpPr>
            <a:spLocks noGrp="1"/>
          </p:cNvSpPr>
          <p:nvPr>
            <p:ph type="body" sz="quarter" idx="15" hasCustomPrompt="1"/>
          </p:nvPr>
        </p:nvSpPr>
        <p:spPr>
          <a:xfrm>
            <a:off x="2468353" y="2149091"/>
            <a:ext cx="7516079" cy="313932"/>
          </a:xfrm>
        </p:spPr>
        <p:txBody>
          <a:bodyPr wrap="square" anchor="ctr">
            <a:normAutofit/>
          </a:bodyPr>
          <a:lstStyle>
            <a:lvl1pPr marL="0" indent="0">
              <a:buNone/>
              <a:defRPr sz="1600" baseline="0">
                <a:solidFill>
                  <a:schemeClr val="accent1"/>
                </a:solidFill>
              </a:defRPr>
            </a:lvl1pPr>
          </a:lstStyle>
          <a:p>
            <a:r>
              <a:rPr lang="en-US" dirty="0" smtClean="0"/>
              <a:t>Bennett Jones/Bennett Jones Academy [CHOOSE ONE]</a:t>
            </a:r>
            <a:endParaRPr lang="en-US" dirty="0"/>
          </a:p>
        </p:txBody>
      </p:sp>
      <p:sp>
        <p:nvSpPr>
          <p:cNvPr id="37"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pic>
        <p:nvPicPr>
          <p:cNvPr id="13" name="logo">
            <a:extLst>
              <a:ext uri="{FF2B5EF4-FFF2-40B4-BE49-F238E27FC236}">
                <a16:creationId xmlns:a16="http://schemas.microsoft.com/office/drawing/2014/main" id="{ABBB82BA-B79B-4D0C-B791-8EBC8F3F1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2244" y="6102357"/>
            <a:ext cx="1628565" cy="413926"/>
          </a:xfrm>
          <a:prstGeom prst="rect">
            <a:avLst/>
          </a:prstGeom>
        </p:spPr>
      </p:pic>
      <p:sp>
        <p:nvSpPr>
          <p:cNvPr id="12" name="Picture Placeholder 2"/>
          <p:cNvSpPr>
            <a:spLocks noGrp="1"/>
          </p:cNvSpPr>
          <p:nvPr>
            <p:ph type="pic" sz="quarter" idx="20"/>
          </p:nvPr>
        </p:nvSpPr>
        <p:spPr>
          <a:xfrm>
            <a:off x="2495600" y="4361788"/>
            <a:ext cx="1440000" cy="1292400"/>
          </a:xfrm>
        </p:spPr>
        <p:txBody>
          <a:bodyPr>
            <a:noAutofit/>
          </a:bodyPr>
          <a:lstStyle>
            <a:lvl1pPr marL="0" indent="0">
              <a:buFontTx/>
              <a:buNone/>
              <a:defRPr sz="1200">
                <a:solidFill>
                  <a:schemeClr val="bg2">
                    <a:lumMod val="90000"/>
                  </a:schemeClr>
                </a:solidFill>
              </a:defRPr>
            </a:lvl1pPr>
          </a:lstStyle>
          <a:p>
            <a:r>
              <a:rPr lang="en-US" smtClean="0"/>
              <a:t>Click icon to add picture</a:t>
            </a:r>
            <a:endParaRPr lang="en-US"/>
          </a:p>
        </p:txBody>
      </p:sp>
      <p:sp>
        <p:nvSpPr>
          <p:cNvPr id="14" name="Rectangle 13">
            <a:extLst>
              <a:ext uri="{FF2B5EF4-FFF2-40B4-BE49-F238E27FC236}">
                <a16:creationId xmlns:a16="http://schemas.microsoft.com/office/drawing/2014/main" id="{4B7D3FC3-69E7-4243-B417-C3ABCE8F7C58}"/>
              </a:ext>
            </a:extLst>
          </p:cNvPr>
          <p:cNvSpPr/>
          <p:nvPr userDrawn="1"/>
        </p:nvSpPr>
        <p:spPr>
          <a:xfrm>
            <a:off x="2496608" y="5654099"/>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41"/>
          <p:cNvSpPr>
            <a:spLocks noGrp="1"/>
          </p:cNvSpPr>
          <p:nvPr>
            <p:ph type="body" sz="quarter" idx="36" hasCustomPrompt="1"/>
          </p:nvPr>
        </p:nvSpPr>
        <p:spPr>
          <a:xfrm>
            <a:off x="2483193" y="5786248"/>
            <a:ext cx="1812607" cy="570103"/>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smtClean="0"/>
              <a:t>Contact Person</a:t>
            </a:r>
            <a:endParaRPr lang="en-US" dirty="0"/>
          </a:p>
        </p:txBody>
      </p:sp>
    </p:spTree>
    <p:extLst>
      <p:ext uri="{BB962C8B-B14F-4D97-AF65-F5344CB8AC3E}">
        <p14:creationId xmlns:p14="http://schemas.microsoft.com/office/powerpoint/2010/main" val="3496996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Intro">
    <p:spTree>
      <p:nvGrpSpPr>
        <p:cNvPr id="1" name=""/>
        <p:cNvGrpSpPr/>
        <p:nvPr/>
      </p:nvGrpSpPr>
      <p:grpSpPr>
        <a:xfrm>
          <a:off x="0" y="0"/>
          <a:ext cx="0" cy="0"/>
          <a:chOff x="0" y="0"/>
          <a:chExt cx="0" cy="0"/>
        </a:xfrm>
      </p:grpSpPr>
      <p:grpSp>
        <p:nvGrpSpPr>
          <p:cNvPr id="8" name="triple hexagon"/>
          <p:cNvGrpSpPr/>
          <p:nvPr userDrawn="1"/>
        </p:nvGrpSpPr>
        <p:grpSpPr>
          <a:xfrm>
            <a:off x="11480347" y="6309320"/>
            <a:ext cx="690481" cy="765608"/>
            <a:chOff x="1056924" y="664846"/>
            <a:chExt cx="2500100" cy="2772120"/>
          </a:xfrm>
        </p:grpSpPr>
        <p:sp>
          <p:nvSpPr>
            <p:cNvPr id="9" name="Hexagon 8"/>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22"/>
          <p:cNvSpPr/>
          <p:nvPr userDrawn="1"/>
        </p:nvSpPr>
        <p:spPr>
          <a:xfrm rot="10800000" flipH="1">
            <a:off x="1" y="24391"/>
            <a:ext cx="1703512" cy="6814043"/>
          </a:xfrm>
          <a:custGeom>
            <a:avLst/>
            <a:gdLst>
              <a:gd name="connsiteX0" fmla="*/ 0 w 1703512"/>
              <a:gd name="connsiteY0" fmla="*/ 6814043 h 6814043"/>
              <a:gd name="connsiteX1" fmla="*/ 0 w 1703512"/>
              <a:gd name="connsiteY1" fmla="*/ 0 h 6814043"/>
              <a:gd name="connsiteX2" fmla="*/ 1703512 w 1703512"/>
              <a:gd name="connsiteY2" fmla="*/ 3407022 h 6814043"/>
            </a:gdLst>
            <a:ahLst/>
            <a:cxnLst>
              <a:cxn ang="0">
                <a:pos x="connsiteX0" y="connsiteY0"/>
              </a:cxn>
              <a:cxn ang="0">
                <a:pos x="connsiteX1" y="connsiteY1"/>
              </a:cxn>
              <a:cxn ang="0">
                <a:pos x="connsiteX2" y="connsiteY2"/>
              </a:cxn>
            </a:cxnLst>
            <a:rect l="l" t="t" r="r" b="b"/>
            <a:pathLst>
              <a:path w="1703512" h="6814043">
                <a:moveTo>
                  <a:pt x="0" y="6814043"/>
                </a:moveTo>
                <a:lnTo>
                  <a:pt x="0" y="0"/>
                </a:lnTo>
                <a:lnTo>
                  <a:pt x="1703512" y="3407022"/>
                </a:lnTo>
                <a:close/>
              </a:path>
            </a:pathLst>
          </a:custGeom>
          <a:gradFill flip="none" rotWithShape="0">
            <a:gsLst>
              <a:gs pos="0">
                <a:srgbClr val="00998D">
                  <a:alpha val="50000"/>
                </a:srgbClr>
              </a:gs>
              <a:gs pos="99000">
                <a:srgbClr val="8DC63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3" name="Text Placeholder 2"/>
          <p:cNvSpPr>
            <a:spLocks noGrp="1"/>
          </p:cNvSpPr>
          <p:nvPr>
            <p:ph type="body" sz="quarter" idx="19"/>
          </p:nvPr>
        </p:nvSpPr>
        <p:spPr>
          <a:xfrm>
            <a:off x="2468563" y="2422253"/>
            <a:ext cx="8380412" cy="2010807"/>
          </a:xfrm>
        </p:spPr>
        <p:txBody>
          <a:bodyPr anchor="ctr"/>
          <a:lstStyle>
            <a:lvl1pPr marL="228600" indent="-228600">
              <a:buSzPct val="80000"/>
              <a:buFontTx/>
              <a:buBlip>
                <a:blip r:embed="rId2"/>
              </a:buBlip>
              <a:defRPr sz="3600">
                <a:solidFill>
                  <a:srgbClr val="1D2529"/>
                </a:solidFill>
              </a:defRPr>
            </a:lvl1pPr>
            <a:lvl2pPr marL="685800" indent="-228600">
              <a:buSzPct val="80000"/>
              <a:buFontTx/>
              <a:buBlip>
                <a:blip r:embed="rId2"/>
              </a:buBlip>
              <a:defRPr sz="2800">
                <a:solidFill>
                  <a:srgbClr val="1D2529"/>
                </a:solidFill>
              </a:defRPr>
            </a:lvl2pPr>
            <a:lvl3pPr marL="1143000" indent="-228600">
              <a:buSzPct val="80000"/>
              <a:buFontTx/>
              <a:buBlip>
                <a:blip r:embed="rId2"/>
              </a:buBlip>
              <a:defRPr>
                <a:solidFill>
                  <a:srgbClr val="1D2529"/>
                </a:solidFill>
              </a:defRPr>
            </a:lvl3pPr>
            <a:lvl4pPr marL="1600200" indent="-228600">
              <a:buSzPct val="80000"/>
              <a:buFontTx/>
              <a:buBlip>
                <a:blip r:embed="rId2"/>
              </a:buBlip>
              <a:defRPr>
                <a:solidFill>
                  <a:srgbClr val="1D2529"/>
                </a:solidFill>
              </a:defRPr>
            </a:lvl4pPr>
            <a:lvl5pPr marL="2057400" indent="-228600">
              <a:buSzPct val="80000"/>
              <a:buFontTx/>
              <a:buBlip>
                <a:blip r:embed="rId2"/>
              </a:buBlip>
              <a:defRPr>
                <a:solidFill>
                  <a:srgbClr val="1D2529"/>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logo">
            <a:extLst>
              <a:ext uri="{FF2B5EF4-FFF2-40B4-BE49-F238E27FC236}">
                <a16:creationId xmlns:a16="http://schemas.microsoft.com/office/drawing/2014/main" id="{75989859-AA45-4BC6-9014-8A909266B5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2244" y="6102357"/>
            <a:ext cx="1628565" cy="413926"/>
          </a:xfrm>
          <a:prstGeom prst="rect">
            <a:avLst/>
          </a:prstGeom>
        </p:spPr>
      </p:pic>
    </p:spTree>
    <p:extLst>
      <p:ext uri="{BB962C8B-B14F-4D97-AF65-F5344CB8AC3E}">
        <p14:creationId xmlns:p14="http://schemas.microsoft.com/office/powerpoint/2010/main" val="3429569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2" name="Freeform 21"/>
          <p:cNvSpPr/>
          <p:nvPr userDrawn="1"/>
        </p:nvSpPr>
        <p:spPr>
          <a:xfrm rot="10800000">
            <a:off x="0" y="1"/>
            <a:ext cx="5517210" cy="6863359"/>
          </a:xfrm>
          <a:custGeom>
            <a:avLst/>
            <a:gdLst>
              <a:gd name="connsiteX0" fmla="*/ 5517210 w 5517210"/>
              <a:gd name="connsiteY0" fmla="*/ 6863359 h 6863359"/>
              <a:gd name="connsiteX1" fmla="*/ 1715841 w 5517210"/>
              <a:gd name="connsiteY1" fmla="*/ 6863359 h 6863359"/>
              <a:gd name="connsiteX2" fmla="*/ 0 w 5517210"/>
              <a:gd name="connsiteY2" fmla="*/ 3431680 h 6863359"/>
              <a:gd name="connsiteX3" fmla="*/ 1715841 w 5517210"/>
              <a:gd name="connsiteY3" fmla="*/ 0 h 6863359"/>
              <a:gd name="connsiteX4" fmla="*/ 5517210 w 5517210"/>
              <a:gd name="connsiteY4" fmla="*/ 0 h 686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210" h="6863359">
                <a:moveTo>
                  <a:pt x="5517210" y="6863359"/>
                </a:moveTo>
                <a:lnTo>
                  <a:pt x="1715841" y="6863359"/>
                </a:lnTo>
                <a:lnTo>
                  <a:pt x="0" y="3431680"/>
                </a:lnTo>
                <a:lnTo>
                  <a:pt x="1715841" y="0"/>
                </a:lnTo>
                <a:lnTo>
                  <a:pt x="5517210" y="0"/>
                </a:lnTo>
                <a:close/>
              </a:path>
            </a:pathLst>
          </a:custGeom>
          <a:gradFill flip="none" rotWithShape="0">
            <a:gsLst>
              <a:gs pos="0">
                <a:srgbClr val="00998D"/>
              </a:gs>
              <a:gs pos="100000">
                <a:srgbClr val="8DC63F">
                  <a:alpha val="8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en-US"/>
          </a:p>
        </p:txBody>
      </p:sp>
      <p:sp>
        <p:nvSpPr>
          <p:cNvPr id="8" name="Title 6"/>
          <p:cNvSpPr>
            <a:spLocks noGrp="1"/>
          </p:cNvSpPr>
          <p:nvPr>
            <p:ph type="title" hasCustomPrompt="1"/>
          </p:nvPr>
        </p:nvSpPr>
        <p:spPr>
          <a:xfrm>
            <a:off x="839788" y="2773436"/>
            <a:ext cx="4248100" cy="1311128"/>
          </a:xfrm>
        </p:spPr>
        <p:txBody>
          <a:bodyPr anchor="ctr"/>
          <a:lstStyle>
            <a:lvl1pPr marL="0" marR="0" indent="0" algn="l" defTabSz="914400" rtl="0" eaLnBrk="1" fontAlgn="auto" latinLnBrk="0" hangingPunct="1">
              <a:lnSpc>
                <a:spcPct val="90000"/>
              </a:lnSpc>
              <a:spcBef>
                <a:spcPct val="0"/>
              </a:spcBef>
              <a:spcAft>
                <a:spcPts val="0"/>
              </a:spcAft>
              <a:buClrTx/>
              <a:buSzTx/>
              <a:buFontTx/>
              <a:buNone/>
              <a:tabLst/>
              <a:defRPr sz="4400">
                <a:solidFill>
                  <a:schemeClr val="bg1"/>
                </a:solidFill>
              </a:defRPr>
            </a:lvl1pPr>
          </a:lstStyle>
          <a:p>
            <a:r>
              <a:rPr lang="en-US" dirty="0" smtClean="0"/>
              <a:t>[SECTION TITLE]</a:t>
            </a:r>
            <a:endParaRPr lang="en-US"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p:cNvPicPr>
            <a:picLocks noChangeAspect="1"/>
          </p:cNvPicPr>
          <p:nvPr userDrawn="1"/>
        </p:nvPicPr>
        <p:blipFill>
          <a:blip r:embed="rId4"/>
          <a:stretch>
            <a:fillRect/>
          </a:stretch>
        </p:blipFill>
        <p:spPr>
          <a:xfrm>
            <a:off x="8968554" y="5907645"/>
            <a:ext cx="1960559" cy="813837"/>
          </a:xfrm>
          <a:prstGeom prst="rect">
            <a:avLst/>
          </a:prstGeom>
        </p:spPr>
      </p:pic>
      <p:grpSp>
        <p:nvGrpSpPr>
          <p:cNvPr id="16" name="triple hexagon"/>
          <p:cNvGrpSpPr/>
          <p:nvPr userDrawn="1"/>
        </p:nvGrpSpPr>
        <p:grpSpPr>
          <a:xfrm>
            <a:off x="11480347" y="6309320"/>
            <a:ext cx="690481" cy="765608"/>
            <a:chOff x="1056924" y="664846"/>
            <a:chExt cx="2500100" cy="2772120"/>
          </a:xfrm>
        </p:grpSpPr>
        <p:sp>
          <p:nvSpPr>
            <p:cNvPr id="17" name="Hexagon 16"/>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Tree>
    <p:extLst>
      <p:ext uri="{BB962C8B-B14F-4D97-AF65-F5344CB8AC3E}">
        <p14:creationId xmlns:p14="http://schemas.microsoft.com/office/powerpoint/2010/main" val="149072768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77041"/>
            <a:ext cx="10515600" cy="70173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18446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8E22A6E6-357A-204A-8141-87424A8157F6}" type="slidenum">
              <a:rPr lang="en-US" smtClean="0"/>
              <a:t>‹#›</a:t>
            </a:fld>
            <a:endParaRPr lang="en-US"/>
          </a:p>
        </p:txBody>
      </p:sp>
    </p:spTree>
    <p:extLst>
      <p:ext uri="{BB962C8B-B14F-4D97-AF65-F5344CB8AC3E}">
        <p14:creationId xmlns:p14="http://schemas.microsoft.com/office/powerpoint/2010/main" val="13649355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711" r:id="rId5"/>
    <p:sldLayoutId id="2147483714" r:id="rId6"/>
    <p:sldLayoutId id="2147483715" r:id="rId7"/>
    <p:sldLayoutId id="2147483712" r:id="rId8"/>
    <p:sldLayoutId id="2147483678" r:id="rId9"/>
    <p:sldLayoutId id="2147483713" r:id="rId10"/>
    <p:sldLayoutId id="2147483716" r:id="rId11"/>
    <p:sldLayoutId id="2147483717" r:id="rId12"/>
    <p:sldLayoutId id="2147483693" r:id="rId13"/>
    <p:sldLayoutId id="2147483718" r:id="rId14"/>
    <p:sldLayoutId id="2147483694" r:id="rId15"/>
    <p:sldLayoutId id="2147483719" r:id="rId16"/>
    <p:sldLayoutId id="2147483695" r:id="rId17"/>
    <p:sldLayoutId id="2147483720" r:id="rId18"/>
    <p:sldLayoutId id="2147483696" r:id="rId19"/>
    <p:sldLayoutId id="2147483722" r:id="rId20"/>
    <p:sldLayoutId id="2147483698" r:id="rId21"/>
    <p:sldLayoutId id="2147483721" r:id="rId22"/>
    <p:sldLayoutId id="2147483724" r:id="rId23"/>
    <p:sldLayoutId id="2147483725" r:id="rId24"/>
    <p:sldLayoutId id="2147483723" r:id="rId25"/>
    <p:sldLayoutId id="2147483726" r:id="rId26"/>
    <p:sldLayoutId id="2147483701" r:id="rId27"/>
    <p:sldLayoutId id="2147483703" r:id="rId28"/>
    <p:sldLayoutId id="2147483705" r:id="rId29"/>
    <p:sldLayoutId id="2147483707" r:id="rId30"/>
    <p:sldLayoutId id="2147483727" r:id="rId31"/>
    <p:sldLayoutId id="2147483728" r:id="rId32"/>
    <p:sldLayoutId id="2147483729" r:id="rId33"/>
  </p:sldLayoutIdLst>
  <p:hf hdr="0" ftr="0" dt="0"/>
  <p:txStyles>
    <p:titleStyle>
      <a:lvl1pPr algn="l" defTabSz="914400" rtl="0" eaLnBrk="1" latinLnBrk="0" hangingPunct="1">
        <a:lnSpc>
          <a:spcPct val="90000"/>
        </a:lnSpc>
        <a:spcBef>
          <a:spcPct val="0"/>
        </a:spcBef>
        <a:buNone/>
        <a:defRPr sz="4400" kern="1200">
          <a:solidFill>
            <a:schemeClr val="tx1"/>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SzPct val="80000"/>
        <a:buFontTx/>
        <a:buBlip>
          <a:blip r:embed="rId35"/>
        </a:buBlip>
        <a:defRPr sz="28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SzPct val="80000"/>
        <a:buFontTx/>
        <a:buBlip>
          <a:blip r:embed="rId35"/>
        </a:buBlip>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SzPct val="80000"/>
        <a:buFontTx/>
        <a:buBlip>
          <a:blip r:embed="rId35"/>
        </a:buBlip>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SzPct val="80000"/>
        <a:buFontTx/>
        <a:buBlip>
          <a:blip r:embed="rId35"/>
        </a:buBlip>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SzPct val="80000"/>
        <a:buFontTx/>
        <a:buBlip>
          <a:blip r:embed="rId35"/>
        </a:buBlip>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userDrawn="1">
          <p15:clr>
            <a:srgbClr val="F26B43"/>
          </p15:clr>
        </p15:guide>
        <p15:guide id="2" userDrawn="1">
          <p15:clr>
            <a:srgbClr val="F26B43"/>
          </p15:clr>
        </p15:guide>
        <p15:guide id="3" pos="7680" userDrawn="1">
          <p15:clr>
            <a:srgbClr val="F26B43"/>
          </p15:clr>
        </p15:guide>
        <p15:guide id="4" orient="horz" pos="43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1219200"/>
            <a:ext cx="7543800" cy="2971800"/>
          </a:xfrm>
        </p:spPr>
        <p:txBody>
          <a:bodyPr>
            <a:normAutofit fontScale="90000"/>
          </a:bodyPr>
          <a:lstStyle/>
          <a:p>
            <a:r>
              <a:rPr lang="en-US" b="1" dirty="0" smtClean="0"/>
              <a:t>CBIA 2019 Conference Legal Update – </a:t>
            </a:r>
            <a:r>
              <a:rPr lang="en-US" b="1" i="1" dirty="0" smtClean="0"/>
              <a:t>Insolvency and Corporate Law Amendments of Importance to Bondholders</a:t>
            </a:r>
            <a:endParaRPr lang="en-US" b="1" i="1" dirty="0"/>
          </a:p>
        </p:txBody>
      </p:sp>
      <p:sp>
        <p:nvSpPr>
          <p:cNvPr id="3" name="TextBox 2"/>
          <p:cNvSpPr txBox="1"/>
          <p:nvPr/>
        </p:nvSpPr>
        <p:spPr>
          <a:xfrm>
            <a:off x="6019800" y="5029200"/>
            <a:ext cx="6172200" cy="830997"/>
          </a:xfrm>
          <a:prstGeom prst="rect">
            <a:avLst/>
          </a:prstGeom>
          <a:noFill/>
        </p:spPr>
        <p:txBody>
          <a:bodyPr wrap="square" rtlCol="0">
            <a:spAutoFit/>
          </a:bodyPr>
          <a:lstStyle/>
          <a:p>
            <a:r>
              <a:rPr lang="en-US" sz="2400" dirty="0" smtClean="0">
                <a:solidFill>
                  <a:schemeClr val="bg1"/>
                </a:solidFill>
              </a:rPr>
              <a:t>Raj Sahni</a:t>
            </a:r>
          </a:p>
          <a:p>
            <a:r>
              <a:rPr lang="en-US" sz="2400" dirty="0" smtClean="0">
                <a:solidFill>
                  <a:schemeClr val="bg1"/>
                </a:solidFill>
              </a:rPr>
              <a:t>Partner</a:t>
            </a:r>
            <a:endParaRPr lang="en-US" sz="2400" dirty="0">
              <a:solidFill>
                <a:schemeClr val="bg1"/>
              </a:solidFill>
            </a:endParaRPr>
          </a:p>
        </p:txBody>
      </p:sp>
    </p:spTree>
    <p:extLst>
      <p:ext uri="{BB962C8B-B14F-4D97-AF65-F5344CB8AC3E}">
        <p14:creationId xmlns:p14="http://schemas.microsoft.com/office/powerpoint/2010/main" val="2404976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 Duty to Act in Good Faith (cont’d)</a:t>
            </a:r>
            <a:endParaRPr lang="en-US" dirty="0"/>
          </a:p>
        </p:txBody>
      </p:sp>
      <p:sp>
        <p:nvSpPr>
          <p:cNvPr id="3" name="Content Placeholder 2"/>
          <p:cNvSpPr>
            <a:spLocks noGrp="1"/>
          </p:cNvSpPr>
          <p:nvPr>
            <p:ph sz="half" idx="1"/>
          </p:nvPr>
        </p:nvSpPr>
        <p:spPr>
          <a:xfrm>
            <a:off x="480617" y="1509488"/>
            <a:ext cx="11237136" cy="4846863"/>
          </a:xfrm>
        </p:spPr>
        <p:txBody>
          <a:bodyPr>
            <a:normAutofit fontScale="70000" lnSpcReduction="20000"/>
          </a:bodyPr>
          <a:lstStyle/>
          <a:p>
            <a:r>
              <a:rPr lang="en-CA" dirty="0" smtClean="0"/>
              <a:t>Examples include</a:t>
            </a:r>
          </a:p>
          <a:p>
            <a:pPr lvl="1"/>
            <a:r>
              <a:rPr lang="en-CA" dirty="0" smtClean="0"/>
              <a:t>1) Using the CCAA in an unfair or unreasonable manner or for improper purpose</a:t>
            </a:r>
          </a:p>
          <a:p>
            <a:pPr lvl="2"/>
            <a:r>
              <a:rPr lang="en-CA" dirty="0" smtClean="0"/>
              <a:t>Arrangement </a:t>
            </a:r>
            <a:r>
              <a:rPr lang="en-CA" dirty="0" err="1" smtClean="0"/>
              <a:t>relatif</a:t>
            </a:r>
            <a:r>
              <a:rPr lang="en-CA" dirty="0" smtClean="0"/>
              <a:t> a 9354-9186 Quebec Inc. (</a:t>
            </a:r>
            <a:r>
              <a:rPr lang="en-CA" dirty="0" err="1" smtClean="0"/>
              <a:t>Blueberi</a:t>
            </a:r>
            <a:r>
              <a:rPr lang="en-CA" dirty="0" smtClean="0"/>
              <a:t> Gaming Technologies Inc.) and Ernst &amp; Young Inc.</a:t>
            </a:r>
            <a:endParaRPr lang="en-US" dirty="0" smtClean="0"/>
          </a:p>
          <a:p>
            <a:pPr lvl="3"/>
            <a:r>
              <a:rPr lang="en-US" dirty="0" smtClean="0"/>
              <a:t>In 2018, the Québec Court of Appeal</a:t>
            </a:r>
            <a:r>
              <a:rPr lang="en-CA" dirty="0" smtClean="0"/>
              <a:t> concluded that a creditor’s lack of transparency, contradictory behaviour and attempt to influence votes on its own proposed plan was deemed to be unfair and unreasonable stating</a:t>
            </a:r>
          </a:p>
          <a:p>
            <a:pPr lvl="4"/>
            <a:r>
              <a:rPr lang="en-US" dirty="0" smtClean="0"/>
              <a:t>“[…] it is one thing to let creditors vote on a plan submitted by a secured creditor, it is another to allow this secured creditor to vote on its own plan in order to exert control over the vote for the sole purpose of obtaining releases."</a:t>
            </a:r>
          </a:p>
          <a:p>
            <a:pPr lvl="3"/>
            <a:r>
              <a:rPr lang="en-US" dirty="0" smtClean="0"/>
              <a:t>The court went on to find that the creditor intended to use its vote in the proceeding for an improper purpose which is unreasonable and amounts to substantial injustice.</a:t>
            </a:r>
          </a:p>
          <a:p>
            <a:pPr lvl="1"/>
            <a:r>
              <a:rPr lang="en-US" dirty="0" smtClean="0"/>
              <a:t>2) Taking undue advantage of the debtor’s financial position to achieve an unreasonable or unconscionable result</a:t>
            </a:r>
          </a:p>
          <a:p>
            <a:pPr lvl="2"/>
            <a:r>
              <a:rPr lang="en-CA" dirty="0" err="1" smtClean="0"/>
              <a:t>Uniforêt</a:t>
            </a:r>
            <a:r>
              <a:rPr lang="en-CA" dirty="0" smtClean="0"/>
              <a:t> Inc., Re</a:t>
            </a:r>
          </a:p>
          <a:p>
            <a:pPr lvl="3"/>
            <a:r>
              <a:rPr lang="en-CA" dirty="0" smtClean="0"/>
              <a:t>The court stated that good faith is at issue/questionable when parties "persisted on obstructing a plan in order to achieve their own ends, without regard to the results on the company, the creditors and the community as whole”.</a:t>
            </a:r>
          </a:p>
          <a:p>
            <a:pPr lvl="3"/>
            <a:r>
              <a:rPr lang="en-CA" dirty="0" smtClean="0"/>
              <a:t>Petitioners did not act in good faith when then sought to maximize return at all costs, even if it meant liquidation, and persisted at obstructing a plan in order to achieve their own end, without regarding to the results on the Company, the creditors and the community as a whole</a:t>
            </a:r>
          </a:p>
          <a:p>
            <a:endParaRPr lang="en-US" dirty="0"/>
          </a:p>
        </p:txBody>
      </p:sp>
      <p:sp>
        <p:nvSpPr>
          <p:cNvPr id="4" name="Slide Number Placeholder 3"/>
          <p:cNvSpPr>
            <a:spLocks noGrp="1"/>
          </p:cNvSpPr>
          <p:nvPr>
            <p:ph type="sldNum" sz="quarter" idx="18"/>
          </p:nvPr>
        </p:nvSpPr>
        <p:spPr/>
        <p:txBody>
          <a:bodyPr/>
          <a:lstStyle/>
          <a:p>
            <a:fld id="{8E22A6E6-357A-204A-8141-87424A8157F6}" type="slidenum">
              <a:rPr lang="en-US" smtClean="0"/>
              <a:pPr/>
              <a:t>10</a:t>
            </a:fld>
            <a:endParaRPr lang="en-US" dirty="0"/>
          </a:p>
        </p:txBody>
      </p:sp>
    </p:spTree>
    <p:extLst>
      <p:ext uri="{BB962C8B-B14F-4D97-AF65-F5344CB8AC3E}">
        <p14:creationId xmlns:p14="http://schemas.microsoft.com/office/powerpoint/2010/main" val="1652149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3. Shortened Stay Period 	</a:t>
            </a:r>
            <a:endParaRPr lang="en-US" dirty="0"/>
          </a:p>
        </p:txBody>
      </p:sp>
      <p:sp>
        <p:nvSpPr>
          <p:cNvPr id="3" name="Content Placeholder 2"/>
          <p:cNvSpPr>
            <a:spLocks noGrp="1"/>
          </p:cNvSpPr>
          <p:nvPr>
            <p:ph sz="half" idx="1"/>
          </p:nvPr>
        </p:nvSpPr>
        <p:spPr>
          <a:xfrm>
            <a:off x="480617" y="1509488"/>
            <a:ext cx="11237136" cy="4662712"/>
          </a:xfrm>
        </p:spPr>
        <p:txBody>
          <a:bodyPr>
            <a:normAutofit fontScale="85000" lnSpcReduction="20000"/>
          </a:bodyPr>
          <a:lstStyle/>
          <a:p>
            <a:pPr>
              <a:lnSpc>
                <a:spcPct val="120000"/>
              </a:lnSpc>
            </a:pPr>
            <a:r>
              <a:rPr lang="en-US" dirty="0" smtClean="0"/>
              <a:t>Amendment to section 11.02(1) of the</a:t>
            </a:r>
            <a:r>
              <a:rPr lang="en-US" i="1" dirty="0" smtClean="0"/>
              <a:t> CCAA </a:t>
            </a:r>
            <a:r>
              <a:rPr lang="en-US" dirty="0" smtClean="0"/>
              <a:t>shortening the initial stay period to 10 days</a:t>
            </a:r>
          </a:p>
          <a:p>
            <a:pPr marL="625475" lvl="1" indent="0">
              <a:lnSpc>
                <a:spcPct val="120000"/>
              </a:lnSpc>
              <a:spcAft>
                <a:spcPts val="0"/>
              </a:spcAft>
              <a:buNone/>
            </a:pPr>
            <a:r>
              <a:rPr lang="en-US" b="1" dirty="0" smtClean="0">
                <a:solidFill>
                  <a:schemeClr val="tx1"/>
                </a:solidFill>
              </a:rPr>
              <a:t>Stays, etc. — initial application</a:t>
            </a:r>
          </a:p>
          <a:p>
            <a:pPr marL="625475" lvl="1" indent="0">
              <a:lnSpc>
                <a:spcPct val="120000"/>
              </a:lnSpc>
              <a:buNone/>
            </a:pPr>
            <a:r>
              <a:rPr lang="en-US" b="1" dirty="0" smtClean="0">
                <a:solidFill>
                  <a:schemeClr val="tx1"/>
                </a:solidFill>
              </a:rPr>
              <a:t>11.‍02(1)</a:t>
            </a:r>
            <a:r>
              <a:rPr lang="en-US" dirty="0" smtClean="0">
                <a:solidFill>
                  <a:schemeClr val="tx1"/>
                </a:solidFill>
              </a:rPr>
              <a:t> A court may, on an initial application in respect of a debtor company, make an order on any terms that it may impose, effective for the period that the court considers necessary, which period may </a:t>
            </a:r>
            <a:r>
              <a:rPr lang="en-US" b="1" u="sng" dirty="0" smtClean="0">
                <a:solidFill>
                  <a:schemeClr val="tx1"/>
                </a:solidFill>
              </a:rPr>
              <a:t>not be more than 10 days</a:t>
            </a:r>
          </a:p>
          <a:p>
            <a:pPr marL="0" indent="0">
              <a:lnSpc>
                <a:spcPct val="120000"/>
              </a:lnSpc>
              <a:spcAft>
                <a:spcPts val="0"/>
              </a:spcAft>
              <a:buNone/>
            </a:pPr>
            <a:r>
              <a:rPr lang="en-US" b="1" dirty="0" smtClean="0"/>
              <a:t>Prior Law </a:t>
            </a:r>
          </a:p>
          <a:p>
            <a:pPr>
              <a:lnSpc>
                <a:spcPct val="120000"/>
              </a:lnSpc>
            </a:pPr>
            <a:r>
              <a:rPr lang="en-US" dirty="0" smtClean="0"/>
              <a:t>Prior to the amendment, the initial stay period as provided under section 11.02(1) is 30 days </a:t>
            </a:r>
          </a:p>
          <a:p>
            <a:pPr marL="625475" lvl="1" indent="0">
              <a:lnSpc>
                <a:spcPct val="120000"/>
              </a:lnSpc>
              <a:spcAft>
                <a:spcPts val="0"/>
              </a:spcAft>
              <a:buNone/>
            </a:pPr>
            <a:r>
              <a:rPr lang="en-US" b="1" dirty="0" smtClean="0">
                <a:solidFill>
                  <a:schemeClr val="tx1"/>
                </a:solidFill>
              </a:rPr>
              <a:t>Stays, etc. — initial application</a:t>
            </a:r>
          </a:p>
          <a:p>
            <a:pPr marL="625475" lvl="1" indent="0">
              <a:lnSpc>
                <a:spcPct val="120000"/>
              </a:lnSpc>
              <a:spcAft>
                <a:spcPts val="0"/>
              </a:spcAft>
              <a:buNone/>
            </a:pPr>
            <a:r>
              <a:rPr lang="en-US" b="1" dirty="0" smtClean="0">
                <a:solidFill>
                  <a:schemeClr val="tx1"/>
                </a:solidFill>
              </a:rPr>
              <a:t>11.02(1)</a:t>
            </a:r>
            <a:r>
              <a:rPr lang="en-US" dirty="0" smtClean="0">
                <a:solidFill>
                  <a:schemeClr val="tx1"/>
                </a:solidFill>
              </a:rPr>
              <a:t> A court may, on an initial application in respect of a debtor company, make an order on any terms that it may impose, effective for the period that the court considers necessary, which period may </a:t>
            </a:r>
            <a:r>
              <a:rPr lang="en-US" b="1" u="sng" dirty="0" smtClean="0">
                <a:solidFill>
                  <a:schemeClr val="tx1"/>
                </a:solidFill>
              </a:rPr>
              <a:t>not be more than 30 days</a:t>
            </a:r>
          </a:p>
        </p:txBody>
      </p:sp>
      <p:sp>
        <p:nvSpPr>
          <p:cNvPr id="6" name="Slide Number Placeholder 5"/>
          <p:cNvSpPr>
            <a:spLocks noGrp="1"/>
          </p:cNvSpPr>
          <p:nvPr>
            <p:ph type="sldNum" sz="quarter" idx="18"/>
          </p:nvPr>
        </p:nvSpPr>
        <p:spPr/>
        <p:txBody>
          <a:bodyPr/>
          <a:lstStyle/>
          <a:p>
            <a:fld id="{8E22A6E6-357A-204A-8141-87424A8157F6}" type="slidenum">
              <a:rPr lang="en-US" smtClean="0"/>
              <a:pPr/>
              <a:t>11</a:t>
            </a:fld>
            <a:endParaRPr lang="en-US" dirty="0"/>
          </a:p>
        </p:txBody>
      </p:sp>
    </p:spTree>
    <p:extLst>
      <p:ext uri="{BB962C8B-B14F-4D97-AF65-F5344CB8AC3E}">
        <p14:creationId xmlns:p14="http://schemas.microsoft.com/office/powerpoint/2010/main" val="3017144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Shortened Stay Period </a:t>
            </a:r>
            <a:r>
              <a:rPr lang="en-US" sz="1200" dirty="0" smtClean="0"/>
              <a:t>(cont’d)</a:t>
            </a:r>
            <a:r>
              <a:rPr lang="en-US" dirty="0" smtClean="0"/>
              <a:t>	</a:t>
            </a:r>
            <a:endParaRPr lang="en-US" dirty="0"/>
          </a:p>
        </p:txBody>
      </p:sp>
      <p:sp>
        <p:nvSpPr>
          <p:cNvPr id="3" name="Content Placeholder 2"/>
          <p:cNvSpPr>
            <a:spLocks noGrp="1"/>
          </p:cNvSpPr>
          <p:nvPr>
            <p:ph sz="half" idx="1"/>
          </p:nvPr>
        </p:nvSpPr>
        <p:spPr>
          <a:xfrm>
            <a:off x="480617" y="1509488"/>
            <a:ext cx="11237136" cy="4586512"/>
          </a:xfrm>
        </p:spPr>
        <p:txBody>
          <a:bodyPr>
            <a:normAutofit fontScale="77500" lnSpcReduction="20000"/>
          </a:bodyPr>
          <a:lstStyle/>
          <a:p>
            <a:pPr marL="0" indent="0">
              <a:lnSpc>
                <a:spcPct val="120000"/>
              </a:lnSpc>
              <a:buNone/>
            </a:pPr>
            <a:r>
              <a:rPr lang="en-US" b="1" dirty="0" smtClean="0"/>
              <a:t>Potential Impact of Amendments on Initial </a:t>
            </a:r>
            <a:r>
              <a:rPr lang="en-US" b="1" dirty="0"/>
              <a:t>A</a:t>
            </a:r>
            <a:r>
              <a:rPr lang="en-US" b="1" dirty="0" smtClean="0"/>
              <a:t>pplication</a:t>
            </a:r>
          </a:p>
          <a:p>
            <a:pPr marL="457200" indent="-457200">
              <a:lnSpc>
                <a:spcPct val="120000"/>
              </a:lnSpc>
              <a:buFont typeface="+mj-lt"/>
              <a:buAutoNum type="arabicPeriod"/>
            </a:pPr>
            <a:r>
              <a:rPr lang="en-US" b="1" dirty="0" smtClean="0"/>
              <a:t>Shorter stay</a:t>
            </a:r>
            <a:r>
              <a:rPr lang="en-US" dirty="0" smtClean="0"/>
              <a:t>: Maximum length of initial stay reduced from 30 days to 10 days </a:t>
            </a:r>
          </a:p>
          <a:p>
            <a:pPr marL="457200" indent="-457200">
              <a:lnSpc>
                <a:spcPct val="120000"/>
              </a:lnSpc>
              <a:buFont typeface="+mj-lt"/>
              <a:buAutoNum type="arabicPeriod"/>
            </a:pPr>
            <a:r>
              <a:rPr lang="en-US" b="1" dirty="0" smtClean="0"/>
              <a:t>Limited scope</a:t>
            </a:r>
            <a:r>
              <a:rPr lang="en-US" dirty="0" smtClean="0"/>
              <a:t>: In addition to the shorter stay period, the Initial Order will be limited to relief “reasonably necessary for the continued operations of debtor in ordinary course” during the 10 day period (rather than 30 days) (new section 11.001 of </a:t>
            </a:r>
            <a:r>
              <a:rPr lang="en-US" i="1" dirty="0" smtClean="0"/>
              <a:t>CCAA</a:t>
            </a:r>
            <a:r>
              <a:rPr lang="en-US" dirty="0" smtClean="0"/>
              <a:t>)</a:t>
            </a:r>
          </a:p>
          <a:p>
            <a:pPr marL="457200" indent="-457200">
              <a:lnSpc>
                <a:spcPct val="120000"/>
              </a:lnSpc>
              <a:buFont typeface="+mj-lt"/>
              <a:buAutoNum type="arabicPeriod"/>
            </a:pPr>
            <a:r>
              <a:rPr lang="en-US" b="1" dirty="0" smtClean="0"/>
              <a:t>Impact on bondholders</a:t>
            </a:r>
            <a:r>
              <a:rPr lang="en-US" dirty="0" smtClean="0"/>
              <a:t>: </a:t>
            </a:r>
          </a:p>
          <a:p>
            <a:pPr marL="914400" lvl="1" indent="-457200">
              <a:lnSpc>
                <a:spcPct val="120000"/>
              </a:lnSpc>
              <a:buFont typeface="+mj-lt"/>
              <a:buAutoNum type="alphaLcParenR"/>
            </a:pPr>
            <a:r>
              <a:rPr lang="en-US" dirty="0" smtClean="0"/>
              <a:t>Shorter period of time for bondholders and other stakeholders to organize and prepare for a </a:t>
            </a:r>
            <a:r>
              <a:rPr lang="en-US" dirty="0" smtClean="0"/>
              <a:t>“comeback” hearing</a:t>
            </a:r>
            <a:endParaRPr lang="en-US" dirty="0" smtClean="0"/>
          </a:p>
          <a:p>
            <a:pPr marL="914400" lvl="1" indent="-457200">
              <a:lnSpc>
                <a:spcPct val="120000"/>
              </a:lnSpc>
              <a:buFont typeface="+mj-lt"/>
              <a:buAutoNum type="alphaLcParenR"/>
            </a:pPr>
            <a:r>
              <a:rPr lang="en-US" dirty="0" smtClean="0"/>
              <a:t>May result in disputes over which types of payments (e.g., interest on bonds vs. pension payments) need to be stayed </a:t>
            </a:r>
            <a:r>
              <a:rPr lang="en-US" dirty="0" smtClean="0"/>
              <a:t>under CCAA initial order as </a:t>
            </a:r>
            <a:r>
              <a:rPr lang="en-US" dirty="0" smtClean="0"/>
              <a:t>reasonably necessary for continued operations of the debtor company</a:t>
            </a:r>
          </a:p>
        </p:txBody>
      </p:sp>
      <p:sp>
        <p:nvSpPr>
          <p:cNvPr id="6" name="Slide Number Placeholder 5"/>
          <p:cNvSpPr>
            <a:spLocks noGrp="1"/>
          </p:cNvSpPr>
          <p:nvPr>
            <p:ph type="sldNum" sz="quarter" idx="18"/>
          </p:nvPr>
        </p:nvSpPr>
        <p:spPr/>
        <p:txBody>
          <a:bodyPr/>
          <a:lstStyle/>
          <a:p>
            <a:fld id="{8E22A6E6-357A-204A-8141-87424A8157F6}" type="slidenum">
              <a:rPr lang="en-US" smtClean="0"/>
              <a:pPr/>
              <a:t>12</a:t>
            </a:fld>
            <a:endParaRPr lang="en-US" dirty="0"/>
          </a:p>
        </p:txBody>
      </p:sp>
    </p:spTree>
    <p:extLst>
      <p:ext uri="{BB962C8B-B14F-4D97-AF65-F5344CB8AC3E}">
        <p14:creationId xmlns:p14="http://schemas.microsoft.com/office/powerpoint/2010/main" val="4141170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CBCA Amendments – D&amp;O Fiduciary Duties</a:t>
            </a:r>
            <a:endParaRPr lang="en-US" dirty="0"/>
          </a:p>
        </p:txBody>
      </p:sp>
      <p:sp>
        <p:nvSpPr>
          <p:cNvPr id="3" name="Content Placeholder 2"/>
          <p:cNvSpPr>
            <a:spLocks noGrp="1"/>
          </p:cNvSpPr>
          <p:nvPr>
            <p:ph sz="half" idx="1"/>
          </p:nvPr>
        </p:nvSpPr>
        <p:spPr>
          <a:xfrm>
            <a:off x="480617" y="1509488"/>
            <a:ext cx="11237136" cy="4738912"/>
          </a:xfrm>
        </p:spPr>
        <p:txBody>
          <a:bodyPr>
            <a:normAutofit fontScale="85000" lnSpcReduction="20000"/>
          </a:bodyPr>
          <a:lstStyle/>
          <a:p>
            <a:pPr>
              <a:lnSpc>
                <a:spcPct val="120000"/>
              </a:lnSpc>
              <a:spcAft>
                <a:spcPts val="0"/>
              </a:spcAft>
            </a:pPr>
            <a:r>
              <a:rPr lang="en-US" dirty="0" smtClean="0"/>
              <a:t>Under the </a:t>
            </a:r>
            <a:r>
              <a:rPr lang="en-US" i="1" dirty="0" smtClean="0"/>
              <a:t>CBCA</a:t>
            </a:r>
            <a:r>
              <a:rPr lang="en-US" dirty="0" smtClean="0"/>
              <a:t>, section 122 is amended by adding (1.1) codifying BCE decision re: the stakeholders to consider by directors in exercising fiduciary duties: </a:t>
            </a:r>
          </a:p>
          <a:p>
            <a:pPr marL="457200" lvl="1" indent="0">
              <a:lnSpc>
                <a:spcPct val="120000"/>
              </a:lnSpc>
              <a:spcAft>
                <a:spcPts val="0"/>
              </a:spcAft>
              <a:buNone/>
            </a:pPr>
            <a:r>
              <a:rPr lang="en-US" b="1" dirty="0" smtClean="0"/>
              <a:t>Best interests of the corporation</a:t>
            </a:r>
          </a:p>
          <a:p>
            <a:pPr marL="457200" lvl="1" indent="0">
              <a:lnSpc>
                <a:spcPct val="120000"/>
              </a:lnSpc>
              <a:spcAft>
                <a:spcPts val="0"/>
              </a:spcAft>
              <a:buNone/>
            </a:pPr>
            <a:r>
              <a:rPr lang="en-US" b="1" dirty="0" smtClean="0"/>
              <a:t>122(1.‍1) </a:t>
            </a:r>
            <a:r>
              <a:rPr lang="en-US" dirty="0" smtClean="0"/>
              <a:t>When acting with a view to the best interests of the corporation under paragraph (1)‍(a), the directors and officers of the corporation may consider, but are not limited to, the following factors:</a:t>
            </a:r>
          </a:p>
          <a:p>
            <a:pPr marL="457200" lvl="1" indent="0">
              <a:lnSpc>
                <a:spcPct val="120000"/>
              </a:lnSpc>
              <a:spcAft>
                <a:spcPts val="0"/>
              </a:spcAft>
              <a:buNone/>
            </a:pPr>
            <a:r>
              <a:rPr lang="en-US" dirty="0"/>
              <a:t>	</a:t>
            </a:r>
            <a:r>
              <a:rPr lang="en-US" dirty="0" smtClean="0"/>
              <a:t>(a) the interests of</a:t>
            </a:r>
          </a:p>
          <a:p>
            <a:pPr marL="1371600" lvl="3" indent="0">
              <a:lnSpc>
                <a:spcPct val="120000"/>
              </a:lnSpc>
              <a:spcAft>
                <a:spcPts val="0"/>
              </a:spcAft>
              <a:buNone/>
            </a:pPr>
            <a:r>
              <a:rPr lang="en-US" dirty="0" smtClean="0"/>
              <a:t>(</a:t>
            </a:r>
            <a:r>
              <a:rPr lang="en-US" dirty="0" err="1" smtClean="0"/>
              <a:t>i</a:t>
            </a:r>
            <a:r>
              <a:rPr lang="en-US" dirty="0" smtClean="0"/>
              <a:t>) shareholders,</a:t>
            </a:r>
          </a:p>
          <a:p>
            <a:pPr marL="1376363" lvl="2" indent="0">
              <a:lnSpc>
                <a:spcPct val="120000"/>
              </a:lnSpc>
              <a:spcAft>
                <a:spcPts val="0"/>
              </a:spcAft>
              <a:buNone/>
            </a:pPr>
            <a:r>
              <a:rPr lang="en-US" dirty="0" smtClean="0"/>
              <a:t>(ii) employees,</a:t>
            </a:r>
          </a:p>
          <a:p>
            <a:pPr marL="1376363" lvl="2" indent="0">
              <a:lnSpc>
                <a:spcPct val="120000"/>
              </a:lnSpc>
              <a:spcAft>
                <a:spcPts val="0"/>
              </a:spcAft>
              <a:buNone/>
            </a:pPr>
            <a:r>
              <a:rPr lang="en-US" dirty="0" smtClean="0"/>
              <a:t>(iii) retirees and pensioners,</a:t>
            </a:r>
          </a:p>
          <a:p>
            <a:pPr marL="1376363" lvl="2" indent="0">
              <a:lnSpc>
                <a:spcPct val="120000"/>
              </a:lnSpc>
              <a:spcAft>
                <a:spcPts val="0"/>
              </a:spcAft>
              <a:buNone/>
            </a:pPr>
            <a:r>
              <a:rPr lang="en-US" dirty="0" smtClean="0"/>
              <a:t>(iv) creditors,</a:t>
            </a:r>
          </a:p>
          <a:p>
            <a:pPr marL="1376363" lvl="2" indent="0">
              <a:lnSpc>
                <a:spcPct val="120000"/>
              </a:lnSpc>
              <a:spcAft>
                <a:spcPts val="0"/>
              </a:spcAft>
              <a:buNone/>
            </a:pPr>
            <a:r>
              <a:rPr lang="en-US" dirty="0" smtClean="0"/>
              <a:t>(v) consumers, and</a:t>
            </a:r>
          </a:p>
          <a:p>
            <a:pPr marL="1376363" lvl="2" indent="0">
              <a:lnSpc>
                <a:spcPct val="120000"/>
              </a:lnSpc>
              <a:spcAft>
                <a:spcPts val="0"/>
              </a:spcAft>
              <a:buNone/>
            </a:pPr>
            <a:r>
              <a:rPr lang="en-US" dirty="0" smtClean="0"/>
              <a:t>(vi) governments;</a:t>
            </a:r>
          </a:p>
          <a:p>
            <a:pPr marL="914400" lvl="2" indent="0">
              <a:lnSpc>
                <a:spcPct val="120000"/>
              </a:lnSpc>
              <a:spcAft>
                <a:spcPts val="0"/>
              </a:spcAft>
              <a:buNone/>
            </a:pPr>
            <a:r>
              <a:rPr lang="en-US" dirty="0" smtClean="0"/>
              <a:t>(b) the environment; and</a:t>
            </a:r>
          </a:p>
          <a:p>
            <a:pPr marL="914400" lvl="2" indent="0">
              <a:lnSpc>
                <a:spcPct val="120000"/>
              </a:lnSpc>
              <a:spcAft>
                <a:spcPts val="0"/>
              </a:spcAft>
              <a:buNone/>
            </a:pPr>
            <a:r>
              <a:rPr lang="en-US" dirty="0" smtClean="0"/>
              <a:t>(c) the long-term interests of the corporation.</a:t>
            </a:r>
          </a:p>
        </p:txBody>
      </p:sp>
      <p:sp>
        <p:nvSpPr>
          <p:cNvPr id="6" name="Slide Number Placeholder 5"/>
          <p:cNvSpPr>
            <a:spLocks noGrp="1"/>
          </p:cNvSpPr>
          <p:nvPr>
            <p:ph type="sldNum" sz="quarter" idx="18"/>
          </p:nvPr>
        </p:nvSpPr>
        <p:spPr/>
        <p:txBody>
          <a:bodyPr/>
          <a:lstStyle/>
          <a:p>
            <a:fld id="{8E22A6E6-357A-204A-8141-87424A8157F6}" type="slidenum">
              <a:rPr lang="en-US" smtClean="0"/>
              <a:pPr/>
              <a:t>13</a:t>
            </a:fld>
            <a:endParaRPr lang="en-US" dirty="0"/>
          </a:p>
        </p:txBody>
      </p:sp>
    </p:spTree>
    <p:extLst>
      <p:ext uri="{BB962C8B-B14F-4D97-AF65-F5344CB8AC3E}">
        <p14:creationId xmlns:p14="http://schemas.microsoft.com/office/powerpoint/2010/main" val="13333553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8" y="170174"/>
            <a:ext cx="11411712" cy="978729"/>
          </a:xfrm>
        </p:spPr>
        <p:txBody>
          <a:bodyPr>
            <a:normAutofit/>
          </a:bodyPr>
          <a:lstStyle/>
          <a:p>
            <a:r>
              <a:rPr lang="en-US" dirty="0" smtClean="0"/>
              <a:t>4. CBCA Amendments – D&amp;O Fiduciary Duties </a:t>
            </a:r>
            <a:r>
              <a:rPr lang="en-US" sz="1200" dirty="0" smtClean="0"/>
              <a:t>(cont’d)</a:t>
            </a:r>
            <a:endParaRPr lang="en-US" dirty="0"/>
          </a:p>
        </p:txBody>
      </p:sp>
      <p:sp>
        <p:nvSpPr>
          <p:cNvPr id="3" name="Content Placeholder 2"/>
          <p:cNvSpPr>
            <a:spLocks noGrp="1"/>
          </p:cNvSpPr>
          <p:nvPr>
            <p:ph sz="half" idx="1"/>
          </p:nvPr>
        </p:nvSpPr>
        <p:spPr>
          <a:xfrm>
            <a:off x="480617" y="1509488"/>
            <a:ext cx="11237136" cy="4586512"/>
          </a:xfrm>
        </p:spPr>
        <p:txBody>
          <a:bodyPr>
            <a:normAutofit fontScale="85000" lnSpcReduction="20000"/>
          </a:bodyPr>
          <a:lstStyle/>
          <a:p>
            <a:pPr marL="0" indent="0">
              <a:lnSpc>
                <a:spcPct val="120000"/>
              </a:lnSpc>
              <a:spcAft>
                <a:spcPts val="0"/>
              </a:spcAft>
              <a:buNone/>
            </a:pPr>
            <a:r>
              <a:rPr lang="en-US" b="1" dirty="0" smtClean="0"/>
              <a:t>Prior Law</a:t>
            </a:r>
          </a:p>
          <a:p>
            <a:pPr>
              <a:lnSpc>
                <a:spcPct val="120000"/>
              </a:lnSpc>
              <a:spcAft>
                <a:spcPts val="0"/>
              </a:spcAft>
            </a:pPr>
            <a:r>
              <a:rPr lang="en-US" dirty="0" smtClean="0"/>
              <a:t>The new section 122(1.1) mirrors the examples the Supreme Court of Canada provided in </a:t>
            </a:r>
            <a:r>
              <a:rPr lang="en-US" i="1" dirty="0" smtClean="0"/>
              <a:t>Re BCE</a:t>
            </a:r>
            <a:r>
              <a:rPr lang="en-US" dirty="0" smtClean="0"/>
              <a:t>, except with an explicit addition of retirees and pensioners</a:t>
            </a:r>
          </a:p>
          <a:p>
            <a:pPr>
              <a:lnSpc>
                <a:spcPct val="120000"/>
              </a:lnSpc>
            </a:pPr>
            <a:r>
              <a:rPr lang="en-US" dirty="0" smtClean="0"/>
              <a:t>Previously, Supreme Court of Canada had said directors fiduciary duties do not shift to protecting creditors’ interests even when company is insolvent </a:t>
            </a:r>
            <a:r>
              <a:rPr lang="en-US" i="1" dirty="0" smtClean="0"/>
              <a:t>(</a:t>
            </a:r>
            <a:r>
              <a:rPr lang="en-US" i="1" dirty="0"/>
              <a:t>Peoples Department Stores (Trustee of) v. </a:t>
            </a:r>
            <a:r>
              <a:rPr lang="en-US" i="1" dirty="0" smtClean="0"/>
              <a:t>Wise)</a:t>
            </a:r>
          </a:p>
          <a:p>
            <a:pPr marL="0" indent="0">
              <a:lnSpc>
                <a:spcPct val="120000"/>
              </a:lnSpc>
              <a:spcAft>
                <a:spcPts val="0"/>
              </a:spcAft>
              <a:buNone/>
            </a:pPr>
            <a:r>
              <a:rPr lang="en-US" b="1" dirty="0" smtClean="0"/>
              <a:t>Potential Impact of Amendments </a:t>
            </a:r>
          </a:p>
          <a:p>
            <a:pPr lvl="0"/>
            <a:r>
              <a:rPr lang="en-US" dirty="0"/>
              <a:t>Having creditors explicitly recognized as being among the stakeholders to whom a duty is owed may be beneficial for bondholders</a:t>
            </a:r>
          </a:p>
          <a:p>
            <a:pPr lvl="0"/>
            <a:r>
              <a:rPr lang="en-US" dirty="0"/>
              <a:t>The amendments do not deal with structural priority – </a:t>
            </a:r>
            <a:r>
              <a:rPr lang="en-US" dirty="0" err="1"/>
              <a:t>eg</a:t>
            </a:r>
            <a:r>
              <a:rPr lang="en-US" dirty="0"/>
              <a:t>. where directors' fiduciary duties conflict between the stakeholders set out in s. 122(1.1)(a), resulting in continued uncertainty and potential for conflicts</a:t>
            </a:r>
          </a:p>
          <a:p>
            <a:pPr marL="0" indent="0">
              <a:lnSpc>
                <a:spcPct val="120000"/>
              </a:lnSpc>
              <a:spcAft>
                <a:spcPts val="0"/>
              </a:spcAft>
              <a:buNone/>
            </a:pPr>
            <a:endParaRPr lang="en-US" b="1" dirty="0" smtClean="0"/>
          </a:p>
        </p:txBody>
      </p:sp>
      <p:sp>
        <p:nvSpPr>
          <p:cNvPr id="6" name="Slide Number Placeholder 5"/>
          <p:cNvSpPr>
            <a:spLocks noGrp="1"/>
          </p:cNvSpPr>
          <p:nvPr>
            <p:ph type="sldNum" sz="quarter" idx="18"/>
          </p:nvPr>
        </p:nvSpPr>
        <p:spPr/>
        <p:txBody>
          <a:bodyPr/>
          <a:lstStyle/>
          <a:p>
            <a:fld id="{8E22A6E6-357A-204A-8141-87424A8157F6}" type="slidenum">
              <a:rPr lang="en-US" smtClean="0"/>
              <a:pPr/>
              <a:t>14</a:t>
            </a:fld>
            <a:endParaRPr lang="en-US" dirty="0"/>
          </a:p>
        </p:txBody>
      </p:sp>
    </p:spTree>
    <p:extLst>
      <p:ext uri="{BB962C8B-B14F-4D97-AF65-F5344CB8AC3E}">
        <p14:creationId xmlns:p14="http://schemas.microsoft.com/office/powerpoint/2010/main" val="1637516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Thank you.</a:t>
            </a:r>
            <a:endParaRPr lang="en-US" dirty="0"/>
          </a:p>
        </p:txBody>
      </p:sp>
      <p:sp>
        <p:nvSpPr>
          <p:cNvPr id="4" name="Slide Number Placeholder 3"/>
          <p:cNvSpPr>
            <a:spLocks noGrp="1"/>
          </p:cNvSpPr>
          <p:nvPr>
            <p:ph type="sldNum" sz="quarter" idx="18"/>
          </p:nvPr>
        </p:nvSpPr>
        <p:spPr/>
        <p:txBody>
          <a:bodyPr/>
          <a:lstStyle/>
          <a:p>
            <a:fld id="{8E22A6E6-357A-204A-8141-87424A8157F6}" type="slidenum">
              <a:rPr lang="en-US" smtClean="0"/>
              <a:pPr/>
              <a:t>15</a:t>
            </a:fld>
            <a:endParaRPr lang="en-US" dirty="0"/>
          </a:p>
        </p:txBody>
      </p:sp>
      <p:sp>
        <p:nvSpPr>
          <p:cNvPr id="6" name="Text Placeholder 3"/>
          <p:cNvSpPr txBox="1">
            <a:spLocks/>
          </p:cNvSpPr>
          <p:nvPr/>
        </p:nvSpPr>
        <p:spPr>
          <a:xfrm>
            <a:off x="5014913" y="4959546"/>
            <a:ext cx="2929659" cy="535531"/>
          </a:xfrm>
          <a:prstGeom prst="rect">
            <a:avLst/>
          </a:prstGeom>
        </p:spPr>
        <p:txBody>
          <a:bodyPr/>
          <a:lstStyle>
            <a:lvl1pPr marL="228600" indent="-228600" algn="l" defTabSz="914400" rtl="0" eaLnBrk="1" latinLnBrk="0" hangingPunct="1">
              <a:lnSpc>
                <a:spcPct val="90000"/>
              </a:lnSpc>
              <a:spcBef>
                <a:spcPts val="1000"/>
              </a:spcBef>
              <a:buSzPct val="80000"/>
              <a:buFontTx/>
              <a:buBlip>
                <a:blip r:embed="rId2"/>
              </a:buBlip>
              <a:defRPr sz="28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SzPct val="80000"/>
              <a:buFontTx/>
              <a:buBlip>
                <a:blip r:embed="rId2"/>
              </a:buBlip>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SzPct val="80000"/>
              <a:buFontTx/>
              <a:buBlip>
                <a:blip r:embed="rId2"/>
              </a:buBlip>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SzPct val="80000"/>
              <a:buFontTx/>
              <a:buBlip>
                <a:blip r:embed="rId2"/>
              </a:buBlip>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SzPct val="80000"/>
              <a:buFontTx/>
              <a:buBlip>
                <a:blip r:embed="rId2"/>
              </a:buBlip>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CA" sz="1600" b="1" dirty="0" smtClean="0">
                <a:solidFill>
                  <a:srgbClr val="2DAF88"/>
                </a:solidFill>
                <a:latin typeface="Verdana" panose="020B0604030504040204" pitchFamily="34" charset="0"/>
                <a:ea typeface="Verdana" panose="020B0604030504040204" pitchFamily="34" charset="0"/>
                <a:cs typeface="Verdana" panose="020B0604030504040204" pitchFamily="34" charset="0"/>
              </a:rPr>
              <a:t>Raj Sahni</a:t>
            </a:r>
          </a:p>
          <a:p>
            <a:r>
              <a:rPr lang="en-CA" sz="1600" dirty="0" smtClean="0">
                <a:latin typeface="Verdana" panose="020B0604030504040204" pitchFamily="34" charset="0"/>
                <a:ea typeface="Verdana" panose="020B0604030504040204" pitchFamily="34" charset="0"/>
                <a:cs typeface="Verdana" panose="020B0604030504040204" pitchFamily="34" charset="0"/>
              </a:rPr>
              <a:t>Partner</a:t>
            </a:r>
            <a:endParaRPr lang="en-CA" sz="16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 Placeholder 4"/>
          <p:cNvSpPr txBox="1">
            <a:spLocks/>
          </p:cNvSpPr>
          <p:nvPr/>
        </p:nvSpPr>
        <p:spPr>
          <a:xfrm>
            <a:off x="7824192" y="4934215"/>
            <a:ext cx="3377208" cy="535531"/>
          </a:xfrm>
          <a:prstGeom prst="rect">
            <a:avLst/>
          </a:prstGeom>
        </p:spPr>
        <p:txBody>
          <a:bodyPr/>
          <a:lstStyle>
            <a:lvl1pPr marL="228600" indent="-228600" algn="l" defTabSz="914400" rtl="0" eaLnBrk="1" latinLnBrk="0" hangingPunct="1">
              <a:lnSpc>
                <a:spcPct val="90000"/>
              </a:lnSpc>
              <a:spcBef>
                <a:spcPts val="1000"/>
              </a:spcBef>
              <a:buSzPct val="80000"/>
              <a:buFontTx/>
              <a:buBlip>
                <a:blip r:embed="rId2"/>
              </a:buBlip>
              <a:defRPr sz="28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SzPct val="80000"/>
              <a:buFontTx/>
              <a:buBlip>
                <a:blip r:embed="rId2"/>
              </a:buBlip>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SzPct val="80000"/>
              <a:buFontTx/>
              <a:buBlip>
                <a:blip r:embed="rId2"/>
              </a:buBlip>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SzPct val="80000"/>
              <a:buFontTx/>
              <a:buBlip>
                <a:blip r:embed="rId2"/>
              </a:buBlip>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SzPct val="80000"/>
              <a:buFontTx/>
              <a:buBlip>
                <a:blip r:embed="rId2"/>
              </a:buBlip>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CA" sz="1600" dirty="0" smtClean="0">
                <a:latin typeface="Verdana" panose="020B0604030504040204" pitchFamily="34" charset="0"/>
                <a:ea typeface="Verdana" panose="020B0604030504040204" pitchFamily="34" charset="0"/>
                <a:cs typeface="Verdana" panose="020B0604030504040204" pitchFamily="34" charset="0"/>
              </a:rPr>
              <a:t>416 777 4898</a:t>
            </a:r>
          </a:p>
          <a:p>
            <a:r>
              <a:rPr lang="en-CA" sz="1600" dirty="0" smtClean="0">
                <a:latin typeface="Verdana" panose="020B0604030504040204" pitchFamily="34" charset="0"/>
                <a:ea typeface="Verdana" panose="020B0604030504040204" pitchFamily="34" charset="0"/>
                <a:cs typeface="Verdana" panose="020B0604030504040204" pitchFamily="34" charset="0"/>
              </a:rPr>
              <a:t>SahniR@bennettjones.com</a:t>
            </a:r>
            <a:endParaRPr lang="en-CA"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79645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8" y="170174"/>
            <a:ext cx="11411712" cy="978729"/>
          </a:xfrm>
        </p:spPr>
        <p:txBody>
          <a:bodyPr/>
          <a:lstStyle/>
          <a:p>
            <a:r>
              <a:rPr lang="en-US" dirty="0" smtClean="0"/>
              <a:t>Background: Bondholders in Insolvency Proceedings</a:t>
            </a:r>
            <a:endParaRPr lang="en-US" dirty="0"/>
          </a:p>
        </p:txBody>
      </p:sp>
      <p:sp>
        <p:nvSpPr>
          <p:cNvPr id="3" name="Content Placeholder 2"/>
          <p:cNvSpPr>
            <a:spLocks noGrp="1"/>
          </p:cNvSpPr>
          <p:nvPr>
            <p:ph sz="half" idx="1"/>
          </p:nvPr>
        </p:nvSpPr>
        <p:spPr/>
        <p:txBody>
          <a:bodyPr>
            <a:normAutofit fontScale="92500" lnSpcReduction="10000"/>
          </a:bodyPr>
          <a:lstStyle/>
          <a:p>
            <a:pPr lvl="0"/>
            <a:r>
              <a:rPr lang="en-US" dirty="0" smtClean="0"/>
              <a:t>Bondholders and their committees have played an important role in many significant Canadian restructurings (</a:t>
            </a:r>
            <a:r>
              <a:rPr lang="en-US" dirty="0" err="1" smtClean="0"/>
              <a:t>eg</a:t>
            </a:r>
            <a:r>
              <a:rPr lang="en-US" dirty="0" smtClean="0"/>
              <a:t>. BCE, </a:t>
            </a:r>
            <a:r>
              <a:rPr lang="en-US" dirty="0" smtClean="0"/>
              <a:t>Nortel)</a:t>
            </a:r>
            <a:endParaRPr lang="en-US" dirty="0" smtClean="0"/>
          </a:p>
          <a:p>
            <a:pPr lvl="0"/>
            <a:r>
              <a:rPr lang="en-US" dirty="0" smtClean="0"/>
              <a:t>High yield/subordinated bonds often represent the </a:t>
            </a:r>
            <a:r>
              <a:rPr lang="en-US" dirty="0" smtClean="0"/>
              <a:t>“fulcrum” security </a:t>
            </a:r>
            <a:r>
              <a:rPr lang="en-US" dirty="0" smtClean="0"/>
              <a:t>in a restructuring </a:t>
            </a:r>
          </a:p>
          <a:p>
            <a:pPr lvl="0"/>
            <a:r>
              <a:rPr lang="en-US" dirty="0" smtClean="0"/>
              <a:t>Restructurings often involve competition between creditors (banks, bondholders, trade creditors, pensioners) clamoring for priority over </a:t>
            </a:r>
            <a:r>
              <a:rPr lang="en-US" dirty="0" smtClean="0"/>
              <a:t>the business or </a:t>
            </a:r>
            <a:r>
              <a:rPr lang="en-US" dirty="0" smtClean="0"/>
              <a:t>proceeds</a:t>
            </a:r>
            <a:endParaRPr lang="en-US" dirty="0" smtClean="0"/>
          </a:p>
          <a:p>
            <a:pPr lvl="0"/>
            <a:r>
              <a:rPr lang="en-US" dirty="0" smtClean="0"/>
              <a:t>Important for bondholders' interests to be represented and advanced in restructuring proceedings to maximize recovery</a:t>
            </a:r>
          </a:p>
          <a:p>
            <a:endParaRPr lang="en-US" dirty="0"/>
          </a:p>
        </p:txBody>
      </p:sp>
      <p:sp>
        <p:nvSpPr>
          <p:cNvPr id="4" name="Slide Number Placeholder 3"/>
          <p:cNvSpPr>
            <a:spLocks noGrp="1"/>
          </p:cNvSpPr>
          <p:nvPr>
            <p:ph type="sldNum" sz="quarter" idx="18"/>
          </p:nvPr>
        </p:nvSpPr>
        <p:spPr/>
        <p:txBody>
          <a:bodyPr/>
          <a:lstStyle/>
          <a:p>
            <a:fld id="{8E22A6E6-357A-204A-8141-87424A8157F6}" type="slidenum">
              <a:rPr lang="en-US" smtClean="0"/>
              <a:pPr/>
              <a:t>2</a:t>
            </a:fld>
            <a:endParaRPr lang="en-US" dirty="0"/>
          </a:p>
        </p:txBody>
      </p:sp>
    </p:spTree>
    <p:extLst>
      <p:ext uri="{BB962C8B-B14F-4D97-AF65-F5344CB8AC3E}">
        <p14:creationId xmlns:p14="http://schemas.microsoft.com/office/powerpoint/2010/main" val="1293511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8" y="170174"/>
            <a:ext cx="11335512" cy="978729"/>
          </a:xfrm>
        </p:spPr>
        <p:txBody>
          <a:bodyPr/>
          <a:lstStyle/>
          <a:p>
            <a:r>
              <a:rPr lang="en-US" dirty="0" smtClean="0"/>
              <a:t>Background: Bondholders in Insolvency Proceedings </a:t>
            </a:r>
            <a:r>
              <a:rPr lang="en-US" sz="1600" dirty="0" smtClean="0"/>
              <a:t>(cont'd)</a:t>
            </a:r>
            <a:endParaRPr lang="en-US" sz="1600" dirty="0"/>
          </a:p>
        </p:txBody>
      </p:sp>
      <p:sp>
        <p:nvSpPr>
          <p:cNvPr id="3" name="Content Placeholder 2"/>
          <p:cNvSpPr>
            <a:spLocks noGrp="1"/>
          </p:cNvSpPr>
          <p:nvPr>
            <p:ph sz="half" idx="1"/>
          </p:nvPr>
        </p:nvSpPr>
        <p:spPr/>
        <p:txBody>
          <a:bodyPr/>
          <a:lstStyle/>
          <a:p>
            <a:pPr lvl="0"/>
            <a:r>
              <a:rPr lang="en-US" dirty="0" smtClean="0"/>
              <a:t>Recent amendments to insolvency statutes and </a:t>
            </a:r>
            <a:r>
              <a:rPr lang="en-US" i="1" dirty="0" smtClean="0"/>
              <a:t>Canada Business Corporations Act </a:t>
            </a:r>
            <a:r>
              <a:rPr lang="en-US" dirty="0" smtClean="0"/>
              <a:t>aimed at greater transparency have the potential to undermine bondholders' rights and positions</a:t>
            </a:r>
          </a:p>
          <a:p>
            <a:pPr lvl="0"/>
            <a:r>
              <a:rPr lang="en-US" dirty="0" smtClean="0"/>
              <a:t>Amendments have not yet been "tested" in the courts, resulting in uncertainty as to how they will be applied</a:t>
            </a:r>
          </a:p>
          <a:p>
            <a:pPr lvl="0"/>
            <a:r>
              <a:rPr lang="en-US" dirty="0" smtClean="0"/>
              <a:t>Bondholders must pay close attention to insolvency and restructuring cases and organize and participate early to protect their rights</a:t>
            </a:r>
            <a:endParaRPr lang="en-US" dirty="0"/>
          </a:p>
        </p:txBody>
      </p:sp>
      <p:sp>
        <p:nvSpPr>
          <p:cNvPr id="4" name="Slide Number Placeholder 3"/>
          <p:cNvSpPr>
            <a:spLocks noGrp="1"/>
          </p:cNvSpPr>
          <p:nvPr>
            <p:ph type="sldNum" sz="quarter" idx="18"/>
          </p:nvPr>
        </p:nvSpPr>
        <p:spPr/>
        <p:txBody>
          <a:bodyPr/>
          <a:lstStyle/>
          <a:p>
            <a:fld id="{8E22A6E6-357A-204A-8141-87424A8157F6}" type="slidenum">
              <a:rPr lang="en-US" smtClean="0"/>
              <a:pPr/>
              <a:t>3</a:t>
            </a:fld>
            <a:endParaRPr lang="en-US" dirty="0"/>
          </a:p>
        </p:txBody>
      </p:sp>
    </p:spTree>
    <p:extLst>
      <p:ext uri="{BB962C8B-B14F-4D97-AF65-F5344CB8AC3E}">
        <p14:creationId xmlns:p14="http://schemas.microsoft.com/office/powerpoint/2010/main" val="3636740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 of Amendments </a:t>
            </a:r>
            <a:endParaRPr lang="en-US" dirty="0"/>
          </a:p>
        </p:txBody>
      </p:sp>
      <p:sp>
        <p:nvSpPr>
          <p:cNvPr id="3" name="Content Placeholder 2"/>
          <p:cNvSpPr>
            <a:spLocks noGrp="1"/>
          </p:cNvSpPr>
          <p:nvPr>
            <p:ph sz="half" idx="1"/>
          </p:nvPr>
        </p:nvSpPr>
        <p:spPr/>
        <p:txBody>
          <a:bodyPr/>
          <a:lstStyle/>
          <a:p>
            <a:r>
              <a:rPr lang="en-US" dirty="0" smtClean="0"/>
              <a:t>The Amendments discussed herein are effective as of November 1, 2019 or earlier:</a:t>
            </a:r>
          </a:p>
          <a:p>
            <a:pPr lvl="1"/>
            <a:r>
              <a:rPr lang="en-US" dirty="0" smtClean="0"/>
              <a:t>Disclosure of economic interest in proceedings </a:t>
            </a:r>
            <a:r>
              <a:rPr lang="en-US" dirty="0"/>
              <a:t>under the </a:t>
            </a:r>
            <a:r>
              <a:rPr lang="en-US" i="1" dirty="0"/>
              <a:t>Companies’ Creditors Arrangement Act</a:t>
            </a:r>
            <a:r>
              <a:rPr lang="en-US" dirty="0"/>
              <a:t> (“CCAA”); </a:t>
            </a:r>
            <a:endParaRPr lang="en-US" dirty="0" smtClean="0"/>
          </a:p>
          <a:p>
            <a:pPr lvl="1"/>
            <a:r>
              <a:rPr lang="en-US" dirty="0" smtClean="0"/>
              <a:t>New statutorily mandated duty to act in good faith </a:t>
            </a:r>
            <a:r>
              <a:rPr lang="en-US" dirty="0" smtClean="0"/>
              <a:t>under the CCAA and the </a:t>
            </a:r>
            <a:r>
              <a:rPr lang="en-US" i="1" dirty="0" smtClean="0"/>
              <a:t>Bankruptcy and Insolvency Act </a:t>
            </a:r>
            <a:r>
              <a:rPr lang="en-US" dirty="0" smtClean="0"/>
              <a:t>(“BIA”);</a:t>
            </a:r>
            <a:endParaRPr lang="en-US" dirty="0" smtClean="0"/>
          </a:p>
          <a:p>
            <a:pPr lvl="1"/>
            <a:r>
              <a:rPr lang="en-US" dirty="0" smtClean="0"/>
              <a:t>Shortened CCAA initial stay period; and</a:t>
            </a:r>
          </a:p>
          <a:p>
            <a:pPr lvl="1"/>
            <a:r>
              <a:rPr lang="en-US" i="1" dirty="0" smtClean="0"/>
              <a:t>Canada Business Corporations Act </a:t>
            </a:r>
            <a:r>
              <a:rPr lang="en-US" dirty="0" smtClean="0"/>
              <a:t>(“CBCA”) amendments relating to Fiduciary duties of directors and stakeholders to whom the duty is owed.</a:t>
            </a:r>
          </a:p>
        </p:txBody>
      </p:sp>
      <p:sp>
        <p:nvSpPr>
          <p:cNvPr id="6" name="Slide Number Placeholder 5"/>
          <p:cNvSpPr>
            <a:spLocks noGrp="1"/>
          </p:cNvSpPr>
          <p:nvPr>
            <p:ph type="sldNum" sz="quarter" idx="18"/>
          </p:nvPr>
        </p:nvSpPr>
        <p:spPr/>
        <p:txBody>
          <a:bodyPr/>
          <a:lstStyle/>
          <a:p>
            <a:fld id="{8E22A6E6-357A-204A-8141-87424A8157F6}" type="slidenum">
              <a:rPr lang="en-US" smtClean="0"/>
              <a:pPr/>
              <a:t>4</a:t>
            </a:fld>
            <a:endParaRPr lang="en-US" dirty="0"/>
          </a:p>
        </p:txBody>
      </p:sp>
    </p:spTree>
    <p:extLst>
      <p:ext uri="{BB962C8B-B14F-4D97-AF65-F5344CB8AC3E}">
        <p14:creationId xmlns:p14="http://schemas.microsoft.com/office/powerpoint/2010/main" val="379223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Financial Disclosure </a:t>
            </a:r>
            <a:endParaRPr lang="en-US" dirty="0"/>
          </a:p>
        </p:txBody>
      </p:sp>
      <p:sp>
        <p:nvSpPr>
          <p:cNvPr id="3" name="Content Placeholder 2"/>
          <p:cNvSpPr>
            <a:spLocks noGrp="1"/>
          </p:cNvSpPr>
          <p:nvPr>
            <p:ph sz="half" idx="1"/>
          </p:nvPr>
        </p:nvSpPr>
        <p:spPr>
          <a:xfrm>
            <a:off x="480616" y="1295400"/>
            <a:ext cx="11406583" cy="4891312"/>
          </a:xfrm>
        </p:spPr>
        <p:txBody>
          <a:bodyPr>
            <a:normAutofit fontScale="70000" lnSpcReduction="20000"/>
          </a:bodyPr>
          <a:lstStyle/>
          <a:p>
            <a:pPr marL="0" indent="0">
              <a:lnSpc>
                <a:spcPct val="120000"/>
              </a:lnSpc>
              <a:spcBef>
                <a:spcPts val="0"/>
              </a:spcBef>
              <a:buNone/>
            </a:pPr>
            <a:r>
              <a:rPr lang="en-US" dirty="0" smtClean="0"/>
              <a:t>Under the CCAA, section 11.9 was added to purportedly enhance financial disclosure and </a:t>
            </a:r>
            <a:r>
              <a:rPr lang="en-US" dirty="0" smtClean="0"/>
              <a:t>transparency in restructuring proceedings. </a:t>
            </a:r>
            <a:r>
              <a:rPr lang="en-US" dirty="0" smtClean="0"/>
              <a:t>The provision reads as follows:  </a:t>
            </a:r>
          </a:p>
          <a:p>
            <a:pPr marL="457200" lvl="1" indent="0">
              <a:lnSpc>
                <a:spcPct val="120000"/>
              </a:lnSpc>
              <a:spcBef>
                <a:spcPts val="0"/>
              </a:spcBef>
              <a:spcAft>
                <a:spcPts val="0"/>
              </a:spcAft>
              <a:buNone/>
            </a:pPr>
            <a:r>
              <a:rPr lang="en-US" b="1" dirty="0" smtClean="0">
                <a:solidFill>
                  <a:schemeClr val="tx1"/>
                </a:solidFill>
              </a:rPr>
              <a:t>Disclosure of financial information</a:t>
            </a:r>
          </a:p>
          <a:p>
            <a:pPr marL="457200" lvl="1" indent="0">
              <a:lnSpc>
                <a:spcPct val="120000"/>
              </a:lnSpc>
              <a:spcBef>
                <a:spcPts val="0"/>
              </a:spcBef>
              <a:buNone/>
            </a:pPr>
            <a:r>
              <a:rPr lang="en-US" b="1" dirty="0" smtClean="0">
                <a:solidFill>
                  <a:schemeClr val="tx1"/>
                </a:solidFill>
              </a:rPr>
              <a:t>11.‍9(1)</a:t>
            </a:r>
            <a:r>
              <a:rPr lang="en-US" dirty="0" smtClean="0">
                <a:solidFill>
                  <a:schemeClr val="tx1"/>
                </a:solidFill>
              </a:rPr>
              <a:t> A court may, on any application under this Act in respect of a debtor company, by any person interested in the matter and on notice to any interested person</a:t>
            </a:r>
            <a:r>
              <a:rPr lang="en-US" dirty="0">
                <a:solidFill>
                  <a:schemeClr val="tx1"/>
                </a:solidFill>
              </a:rPr>
              <a:t> </a:t>
            </a:r>
            <a:r>
              <a:rPr lang="en-US" dirty="0" smtClean="0">
                <a:solidFill>
                  <a:schemeClr val="tx1"/>
                </a:solidFill>
              </a:rPr>
              <a:t>who is likely to be affected by an order made under this section, make an order requiring that person to disclose any aspect of their economic interest in respect of a debtor company, on any terms that the court considers appropriate</a:t>
            </a:r>
          </a:p>
          <a:p>
            <a:pPr marL="457200" lvl="1" indent="0">
              <a:lnSpc>
                <a:spcPct val="120000"/>
              </a:lnSpc>
              <a:spcBef>
                <a:spcPts val="0"/>
              </a:spcBef>
              <a:spcAft>
                <a:spcPts val="0"/>
              </a:spcAft>
              <a:buNone/>
            </a:pPr>
            <a:r>
              <a:rPr lang="en-US" b="1" dirty="0" smtClean="0">
                <a:solidFill>
                  <a:schemeClr val="tx1"/>
                </a:solidFill>
              </a:rPr>
              <a:t>Factors to be considered</a:t>
            </a:r>
          </a:p>
          <a:p>
            <a:pPr marL="457200" lvl="1" indent="0">
              <a:lnSpc>
                <a:spcPct val="120000"/>
              </a:lnSpc>
              <a:spcBef>
                <a:spcPts val="0"/>
              </a:spcBef>
              <a:spcAft>
                <a:spcPts val="0"/>
              </a:spcAft>
              <a:buNone/>
            </a:pPr>
            <a:r>
              <a:rPr lang="en-US" b="1" dirty="0" smtClean="0">
                <a:solidFill>
                  <a:schemeClr val="tx1"/>
                </a:solidFill>
              </a:rPr>
              <a:t>(2)</a:t>
            </a:r>
            <a:r>
              <a:rPr lang="en-US" dirty="0" smtClean="0">
                <a:solidFill>
                  <a:schemeClr val="tx1"/>
                </a:solidFill>
              </a:rPr>
              <a:t> In deciding whether to make an order, the court is to consider, among other things,</a:t>
            </a:r>
          </a:p>
          <a:p>
            <a:pPr marL="914400" lvl="2" indent="0">
              <a:lnSpc>
                <a:spcPct val="120000"/>
              </a:lnSpc>
              <a:spcBef>
                <a:spcPts val="0"/>
              </a:spcBef>
              <a:spcAft>
                <a:spcPts val="0"/>
              </a:spcAft>
              <a:buNone/>
            </a:pPr>
            <a:r>
              <a:rPr lang="en-US" dirty="0" smtClean="0">
                <a:solidFill>
                  <a:schemeClr val="tx1"/>
                </a:solidFill>
              </a:rPr>
              <a:t>(a) whether the monitor approved the proposed disclosure;</a:t>
            </a:r>
          </a:p>
          <a:p>
            <a:pPr marL="1260475" lvl="2" indent="-346075">
              <a:lnSpc>
                <a:spcPct val="120000"/>
              </a:lnSpc>
              <a:spcBef>
                <a:spcPts val="0"/>
              </a:spcBef>
              <a:spcAft>
                <a:spcPts val="0"/>
              </a:spcAft>
              <a:buNone/>
            </a:pPr>
            <a:r>
              <a:rPr lang="en-US" dirty="0" smtClean="0">
                <a:solidFill>
                  <a:schemeClr val="tx1"/>
                </a:solidFill>
              </a:rPr>
              <a:t>(b) whether the disclosed information would enhance the prospects of a viable compromise or arrangement being made in respect of the debtor company; and</a:t>
            </a:r>
          </a:p>
          <a:p>
            <a:pPr marL="914400" lvl="2" indent="0">
              <a:lnSpc>
                <a:spcPct val="120000"/>
              </a:lnSpc>
              <a:spcAft>
                <a:spcPts val="600"/>
              </a:spcAft>
              <a:buNone/>
            </a:pPr>
            <a:r>
              <a:rPr lang="en-US" dirty="0" smtClean="0">
                <a:solidFill>
                  <a:schemeClr val="tx1"/>
                </a:solidFill>
              </a:rPr>
              <a:t>(c) whether any interested person would be materially prejudiced as a result of the disclosure</a:t>
            </a:r>
          </a:p>
          <a:p>
            <a:pPr marL="457200" lvl="1" indent="0">
              <a:lnSpc>
                <a:spcPct val="120000"/>
              </a:lnSpc>
              <a:spcBef>
                <a:spcPts val="0"/>
              </a:spcBef>
              <a:spcAft>
                <a:spcPts val="0"/>
              </a:spcAft>
              <a:buNone/>
            </a:pPr>
            <a:r>
              <a:rPr lang="en-US" b="1" dirty="0" smtClean="0">
                <a:solidFill>
                  <a:schemeClr val="tx1"/>
                </a:solidFill>
              </a:rPr>
              <a:t>Meaning of </a:t>
            </a:r>
            <a:r>
              <a:rPr lang="en-US" b="1" i="1" dirty="0" smtClean="0">
                <a:solidFill>
                  <a:schemeClr val="tx1"/>
                </a:solidFill>
              </a:rPr>
              <a:t>economic interest</a:t>
            </a:r>
          </a:p>
          <a:p>
            <a:pPr marL="457200" lvl="1" indent="0">
              <a:lnSpc>
                <a:spcPct val="120000"/>
              </a:lnSpc>
              <a:spcBef>
                <a:spcPts val="0"/>
              </a:spcBef>
              <a:spcAft>
                <a:spcPts val="0"/>
              </a:spcAft>
              <a:buNone/>
            </a:pPr>
            <a:r>
              <a:rPr lang="en-US" b="1" dirty="0" smtClean="0">
                <a:solidFill>
                  <a:schemeClr val="tx1"/>
                </a:solidFill>
              </a:rPr>
              <a:t>(3)</a:t>
            </a:r>
            <a:r>
              <a:rPr lang="en-US" dirty="0" smtClean="0">
                <a:solidFill>
                  <a:schemeClr val="tx1"/>
                </a:solidFill>
              </a:rPr>
              <a:t> In this section, economic interest includes</a:t>
            </a:r>
          </a:p>
          <a:p>
            <a:pPr marL="1260475" lvl="2" indent="-346075">
              <a:lnSpc>
                <a:spcPct val="120000"/>
              </a:lnSpc>
              <a:spcBef>
                <a:spcPts val="0"/>
              </a:spcBef>
              <a:spcAft>
                <a:spcPts val="0"/>
              </a:spcAft>
              <a:buNone/>
            </a:pPr>
            <a:r>
              <a:rPr lang="en-US" dirty="0" smtClean="0">
                <a:solidFill>
                  <a:schemeClr val="tx1"/>
                </a:solidFill>
              </a:rPr>
              <a:t>(a) a claim, an eligible financial contract, an option or a mortgage, hypothec, pledge, charge, lien or any other security interest;</a:t>
            </a:r>
          </a:p>
          <a:p>
            <a:pPr marL="914400" lvl="2" indent="0">
              <a:lnSpc>
                <a:spcPct val="120000"/>
              </a:lnSpc>
              <a:spcBef>
                <a:spcPts val="0"/>
              </a:spcBef>
              <a:spcAft>
                <a:spcPts val="0"/>
              </a:spcAft>
              <a:buNone/>
            </a:pPr>
            <a:r>
              <a:rPr lang="en-US" dirty="0" smtClean="0">
                <a:solidFill>
                  <a:schemeClr val="tx1"/>
                </a:solidFill>
              </a:rPr>
              <a:t>(b) the consideration paid for any right or interest, including those referred to in paragraph (a); or</a:t>
            </a:r>
          </a:p>
          <a:p>
            <a:pPr marL="914400" lvl="2" indent="0">
              <a:lnSpc>
                <a:spcPct val="120000"/>
              </a:lnSpc>
              <a:spcAft>
                <a:spcPts val="600"/>
              </a:spcAft>
              <a:buNone/>
            </a:pPr>
            <a:r>
              <a:rPr lang="en-US" dirty="0" smtClean="0">
                <a:solidFill>
                  <a:schemeClr val="tx1"/>
                </a:solidFill>
              </a:rPr>
              <a:t>(c) any other prescribed right or interest</a:t>
            </a:r>
          </a:p>
        </p:txBody>
      </p:sp>
      <p:sp>
        <p:nvSpPr>
          <p:cNvPr id="8" name="Slide Number Placeholder 7"/>
          <p:cNvSpPr>
            <a:spLocks noGrp="1"/>
          </p:cNvSpPr>
          <p:nvPr>
            <p:ph type="sldNum" sz="quarter" idx="18"/>
          </p:nvPr>
        </p:nvSpPr>
        <p:spPr/>
        <p:txBody>
          <a:bodyPr/>
          <a:lstStyle/>
          <a:p>
            <a:fld id="{8E22A6E6-357A-204A-8141-87424A8157F6}" type="slidenum">
              <a:rPr lang="en-US" smtClean="0"/>
              <a:pPr/>
              <a:t>5</a:t>
            </a:fld>
            <a:endParaRPr lang="en-US" dirty="0"/>
          </a:p>
        </p:txBody>
      </p:sp>
    </p:spTree>
    <p:extLst>
      <p:ext uri="{BB962C8B-B14F-4D97-AF65-F5344CB8AC3E}">
        <p14:creationId xmlns:p14="http://schemas.microsoft.com/office/powerpoint/2010/main" val="2092612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Financial Disclosure </a:t>
            </a:r>
            <a:r>
              <a:rPr lang="en-US" sz="1200" dirty="0" smtClean="0"/>
              <a:t>(cont’d)</a:t>
            </a:r>
            <a:endParaRPr lang="en-US" sz="1200" dirty="0"/>
          </a:p>
        </p:txBody>
      </p:sp>
      <p:sp>
        <p:nvSpPr>
          <p:cNvPr id="3" name="Content Placeholder 2"/>
          <p:cNvSpPr>
            <a:spLocks noGrp="1"/>
          </p:cNvSpPr>
          <p:nvPr>
            <p:ph sz="half" idx="1"/>
          </p:nvPr>
        </p:nvSpPr>
        <p:spPr>
          <a:xfrm>
            <a:off x="480617" y="1509488"/>
            <a:ext cx="11237136" cy="4738912"/>
          </a:xfrm>
        </p:spPr>
        <p:txBody>
          <a:bodyPr>
            <a:normAutofit fontScale="85000" lnSpcReduction="10000"/>
          </a:bodyPr>
          <a:lstStyle/>
          <a:p>
            <a:pPr marL="0" indent="0">
              <a:lnSpc>
                <a:spcPct val="120000"/>
              </a:lnSpc>
              <a:spcAft>
                <a:spcPts val="0"/>
              </a:spcAft>
              <a:buNone/>
            </a:pPr>
            <a:r>
              <a:rPr lang="en-US" b="1" dirty="0" smtClean="0"/>
              <a:t>Prior Law </a:t>
            </a:r>
          </a:p>
          <a:p>
            <a:pPr>
              <a:lnSpc>
                <a:spcPct val="120000"/>
              </a:lnSpc>
              <a:spcAft>
                <a:spcPts val="2400"/>
              </a:spcAft>
            </a:pPr>
            <a:r>
              <a:rPr lang="en-US" dirty="0" smtClean="0"/>
              <a:t>Previous to the Amendment, case law supported the notion that the amount paid for </a:t>
            </a:r>
            <a:r>
              <a:rPr lang="en-US" dirty="0" smtClean="0"/>
              <a:t>a debt, claim or </a:t>
            </a:r>
            <a:r>
              <a:rPr lang="en-US" dirty="0" smtClean="0"/>
              <a:t>instrument, such as a bond, was not relevant to the amount claimed for recovery in an insolvency</a:t>
            </a:r>
          </a:p>
          <a:p>
            <a:pPr marL="0" indent="0">
              <a:lnSpc>
                <a:spcPct val="120000"/>
              </a:lnSpc>
              <a:spcAft>
                <a:spcPts val="0"/>
              </a:spcAft>
              <a:buNone/>
            </a:pPr>
            <a:r>
              <a:rPr lang="en-US" b="1" dirty="0" smtClean="0"/>
              <a:t>Potential Impact of Amendments</a:t>
            </a:r>
          </a:p>
          <a:p>
            <a:pPr lvl="1">
              <a:lnSpc>
                <a:spcPct val="120000"/>
              </a:lnSpc>
              <a:spcAft>
                <a:spcPts val="600"/>
              </a:spcAft>
            </a:pPr>
            <a:r>
              <a:rPr lang="en-US" dirty="0" smtClean="0"/>
              <a:t>Bondholders may be required to disclose their economic interest if a section 11.9 application is made by </a:t>
            </a:r>
            <a:r>
              <a:rPr lang="en-US" dirty="0" smtClean="0"/>
              <a:t>the debtor</a:t>
            </a:r>
            <a:r>
              <a:rPr lang="en-US" smtClean="0"/>
              <a:t>, Monitor </a:t>
            </a:r>
            <a:r>
              <a:rPr lang="en-US" dirty="0" smtClean="0"/>
              <a:t>or another </a:t>
            </a:r>
            <a:r>
              <a:rPr lang="en-US" dirty="0" smtClean="0"/>
              <a:t>interested party</a:t>
            </a:r>
          </a:p>
          <a:p>
            <a:pPr lvl="1">
              <a:lnSpc>
                <a:spcPct val="120000"/>
              </a:lnSpc>
            </a:pPr>
            <a:r>
              <a:rPr lang="en-US" dirty="0" smtClean="0"/>
              <a:t>Undefined parameters with respect to this procedural vehicle – </a:t>
            </a:r>
            <a:r>
              <a:rPr lang="en-US" dirty="0" err="1" smtClean="0"/>
              <a:t>eg</a:t>
            </a:r>
            <a:r>
              <a:rPr lang="en-US" dirty="0" smtClean="0"/>
              <a:t>. will it affect the right to vote and receive distributions in respect of the full face value and accrued interest? </a:t>
            </a:r>
          </a:p>
          <a:p>
            <a:pPr lvl="1">
              <a:lnSpc>
                <a:spcPct val="120000"/>
              </a:lnSpc>
            </a:pPr>
            <a:r>
              <a:rPr lang="en-US" dirty="0" smtClean="0"/>
              <a:t>May give other stakeholder groups leverage to challenge or threaten to challenge Bondholders Claims</a:t>
            </a:r>
          </a:p>
          <a:p>
            <a:pPr marL="457200" lvl="1" indent="0">
              <a:lnSpc>
                <a:spcPct val="120000"/>
              </a:lnSpc>
              <a:buNone/>
            </a:pPr>
            <a:endParaRPr lang="en-US" dirty="0"/>
          </a:p>
        </p:txBody>
      </p:sp>
      <p:sp>
        <p:nvSpPr>
          <p:cNvPr id="6" name="Slide Number Placeholder 5"/>
          <p:cNvSpPr>
            <a:spLocks noGrp="1"/>
          </p:cNvSpPr>
          <p:nvPr>
            <p:ph type="sldNum" sz="quarter" idx="18"/>
          </p:nvPr>
        </p:nvSpPr>
        <p:spPr/>
        <p:txBody>
          <a:bodyPr/>
          <a:lstStyle/>
          <a:p>
            <a:fld id="{8E22A6E6-357A-204A-8141-87424A8157F6}" type="slidenum">
              <a:rPr lang="en-US" smtClean="0"/>
              <a:pPr/>
              <a:t>6</a:t>
            </a:fld>
            <a:endParaRPr lang="en-US" dirty="0"/>
          </a:p>
        </p:txBody>
      </p:sp>
    </p:spTree>
    <p:extLst>
      <p:ext uri="{BB962C8B-B14F-4D97-AF65-F5344CB8AC3E}">
        <p14:creationId xmlns:p14="http://schemas.microsoft.com/office/powerpoint/2010/main" val="589028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Duty to Act in Good Faith </a:t>
            </a:r>
            <a:endParaRPr lang="en-US" dirty="0"/>
          </a:p>
        </p:txBody>
      </p:sp>
      <p:sp>
        <p:nvSpPr>
          <p:cNvPr id="3" name="Content Placeholder 2"/>
          <p:cNvSpPr>
            <a:spLocks noGrp="1"/>
          </p:cNvSpPr>
          <p:nvPr>
            <p:ph sz="half" idx="1"/>
          </p:nvPr>
        </p:nvSpPr>
        <p:spPr>
          <a:xfrm>
            <a:off x="475488" y="1388838"/>
            <a:ext cx="11237136" cy="5088161"/>
          </a:xfrm>
        </p:spPr>
        <p:txBody>
          <a:bodyPr>
            <a:normAutofit fontScale="77500" lnSpcReduction="20000"/>
          </a:bodyPr>
          <a:lstStyle/>
          <a:p>
            <a:pPr>
              <a:lnSpc>
                <a:spcPct val="120000"/>
              </a:lnSpc>
              <a:spcBef>
                <a:spcPts val="0"/>
              </a:spcBef>
            </a:pPr>
            <a:r>
              <a:rPr lang="en-US" dirty="0" smtClean="0"/>
              <a:t>BIA section </a:t>
            </a:r>
            <a:r>
              <a:rPr lang="en-US" dirty="0" smtClean="0"/>
              <a:t>4.2 is added to provide a new overarching duty of good faith for all parties: </a:t>
            </a:r>
          </a:p>
          <a:p>
            <a:pPr marL="457200" lvl="1" indent="0">
              <a:lnSpc>
                <a:spcPct val="120000"/>
              </a:lnSpc>
              <a:spcBef>
                <a:spcPts val="0"/>
              </a:spcBef>
              <a:spcAft>
                <a:spcPts val="0"/>
              </a:spcAft>
              <a:buNone/>
            </a:pPr>
            <a:r>
              <a:rPr lang="en-US" b="1" dirty="0" smtClean="0">
                <a:solidFill>
                  <a:schemeClr val="tx1"/>
                </a:solidFill>
              </a:rPr>
              <a:t>Good faith</a:t>
            </a:r>
          </a:p>
          <a:p>
            <a:pPr marL="457200" lvl="1" indent="0">
              <a:lnSpc>
                <a:spcPct val="120000"/>
              </a:lnSpc>
              <a:buNone/>
            </a:pPr>
            <a:r>
              <a:rPr lang="en-US" b="1" dirty="0" smtClean="0">
                <a:solidFill>
                  <a:schemeClr val="tx1"/>
                </a:solidFill>
              </a:rPr>
              <a:t>4.‍2(1) </a:t>
            </a:r>
            <a:r>
              <a:rPr lang="en-US" dirty="0" smtClean="0">
                <a:solidFill>
                  <a:schemeClr val="tx1"/>
                </a:solidFill>
              </a:rPr>
              <a:t>Any interested person in any proceedings under this Act shall act in good faith with respect to those proceedings</a:t>
            </a:r>
          </a:p>
          <a:p>
            <a:pPr marL="457200" lvl="1" indent="0">
              <a:lnSpc>
                <a:spcPct val="120000"/>
              </a:lnSpc>
              <a:spcBef>
                <a:spcPts val="0"/>
              </a:spcBef>
              <a:spcAft>
                <a:spcPts val="0"/>
              </a:spcAft>
              <a:buNone/>
            </a:pPr>
            <a:r>
              <a:rPr lang="en-US" b="1" dirty="0" smtClean="0">
                <a:solidFill>
                  <a:schemeClr val="tx1"/>
                </a:solidFill>
              </a:rPr>
              <a:t>Good faith — powers of court</a:t>
            </a:r>
          </a:p>
          <a:p>
            <a:pPr marL="457200" lvl="1" indent="0">
              <a:lnSpc>
                <a:spcPct val="120000"/>
              </a:lnSpc>
              <a:spcAft>
                <a:spcPts val="0"/>
              </a:spcAft>
              <a:buNone/>
            </a:pPr>
            <a:r>
              <a:rPr lang="en-US" b="1" dirty="0" smtClean="0">
                <a:solidFill>
                  <a:schemeClr val="tx1"/>
                </a:solidFill>
              </a:rPr>
              <a:t>(2)</a:t>
            </a:r>
            <a:r>
              <a:rPr lang="en-US" dirty="0" smtClean="0">
                <a:solidFill>
                  <a:schemeClr val="tx1"/>
                </a:solidFill>
              </a:rPr>
              <a:t> If the court is satisfied that an interested person fails to act in good faith, on application by any interested person, the court may make any order that it considers appropriate in the circumstances</a:t>
            </a:r>
          </a:p>
          <a:p>
            <a:pPr>
              <a:lnSpc>
                <a:spcPct val="120000"/>
              </a:lnSpc>
            </a:pPr>
            <a:r>
              <a:rPr lang="en-US" dirty="0" smtClean="0"/>
              <a:t>A similar section is added to the </a:t>
            </a:r>
            <a:r>
              <a:rPr lang="en-US" i="1" dirty="0" smtClean="0"/>
              <a:t>CCAA</a:t>
            </a:r>
            <a:r>
              <a:rPr lang="en-US" dirty="0" smtClean="0"/>
              <a:t> at section 18.6 </a:t>
            </a:r>
          </a:p>
          <a:p>
            <a:pPr marL="0" indent="0">
              <a:lnSpc>
                <a:spcPct val="120000"/>
              </a:lnSpc>
              <a:spcAft>
                <a:spcPts val="0"/>
              </a:spcAft>
              <a:buNone/>
            </a:pPr>
            <a:r>
              <a:rPr lang="en-US" b="1" dirty="0" smtClean="0"/>
              <a:t>Prior Law </a:t>
            </a:r>
          </a:p>
          <a:p>
            <a:pPr>
              <a:lnSpc>
                <a:spcPct val="120000"/>
              </a:lnSpc>
              <a:spcAft>
                <a:spcPts val="0"/>
              </a:spcAft>
            </a:pPr>
            <a:r>
              <a:rPr lang="en-US" dirty="0" smtClean="0"/>
              <a:t>No overarching duty of good faith imposed on creditors in either the </a:t>
            </a:r>
            <a:r>
              <a:rPr lang="en-US" i="1" dirty="0" smtClean="0"/>
              <a:t>BIA</a:t>
            </a:r>
            <a:r>
              <a:rPr lang="en-US" dirty="0" smtClean="0"/>
              <a:t> or the </a:t>
            </a:r>
            <a:r>
              <a:rPr lang="en-US" i="1" dirty="0" smtClean="0"/>
              <a:t>CCAA</a:t>
            </a:r>
            <a:r>
              <a:rPr lang="en-US" dirty="0" smtClean="0"/>
              <a:t> </a:t>
            </a:r>
          </a:p>
          <a:p>
            <a:pPr>
              <a:lnSpc>
                <a:spcPct val="120000"/>
              </a:lnSpc>
              <a:spcAft>
                <a:spcPts val="600"/>
              </a:spcAft>
            </a:pPr>
            <a:r>
              <a:rPr lang="en-US" dirty="0" smtClean="0"/>
              <a:t>Good faith duty prior to amendment: </a:t>
            </a:r>
          </a:p>
          <a:p>
            <a:pPr lvl="1">
              <a:lnSpc>
                <a:spcPct val="120000"/>
              </a:lnSpc>
              <a:spcAft>
                <a:spcPts val="0"/>
              </a:spcAft>
            </a:pPr>
            <a:r>
              <a:rPr lang="en-US" dirty="0" smtClean="0"/>
              <a:t>Statutorily mandated good faith duty for trustees, receivers and monitors</a:t>
            </a:r>
          </a:p>
          <a:p>
            <a:pPr lvl="1">
              <a:lnSpc>
                <a:spcPct val="120000"/>
              </a:lnSpc>
              <a:spcAft>
                <a:spcPts val="0"/>
              </a:spcAft>
            </a:pPr>
            <a:r>
              <a:rPr lang="en-US" dirty="0" smtClean="0"/>
              <a:t>Debtor company required to show it is actin in good faith for stay extension</a:t>
            </a:r>
            <a:endParaRPr lang="en-US" dirty="0"/>
          </a:p>
        </p:txBody>
      </p:sp>
      <p:sp>
        <p:nvSpPr>
          <p:cNvPr id="6" name="Slide Number Placeholder 5"/>
          <p:cNvSpPr>
            <a:spLocks noGrp="1"/>
          </p:cNvSpPr>
          <p:nvPr>
            <p:ph type="sldNum" sz="quarter" idx="18"/>
          </p:nvPr>
        </p:nvSpPr>
        <p:spPr/>
        <p:txBody>
          <a:bodyPr/>
          <a:lstStyle/>
          <a:p>
            <a:fld id="{8E22A6E6-357A-204A-8141-87424A8157F6}" type="slidenum">
              <a:rPr lang="en-US" smtClean="0"/>
              <a:pPr/>
              <a:t>7</a:t>
            </a:fld>
            <a:endParaRPr lang="en-US" dirty="0"/>
          </a:p>
        </p:txBody>
      </p:sp>
    </p:spTree>
    <p:extLst>
      <p:ext uri="{BB962C8B-B14F-4D97-AF65-F5344CB8AC3E}">
        <p14:creationId xmlns:p14="http://schemas.microsoft.com/office/powerpoint/2010/main" val="2669866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Duty to Act in Good Faith </a:t>
            </a:r>
            <a:r>
              <a:rPr lang="en-US" sz="1200" dirty="0" smtClean="0"/>
              <a:t>(cont’d)</a:t>
            </a:r>
            <a:endParaRPr lang="en-US" sz="1200" dirty="0"/>
          </a:p>
        </p:txBody>
      </p:sp>
      <p:sp>
        <p:nvSpPr>
          <p:cNvPr id="3" name="Content Placeholder 2"/>
          <p:cNvSpPr>
            <a:spLocks noGrp="1"/>
          </p:cNvSpPr>
          <p:nvPr>
            <p:ph sz="half" idx="1"/>
          </p:nvPr>
        </p:nvSpPr>
        <p:spPr>
          <a:xfrm>
            <a:off x="480617" y="1509488"/>
            <a:ext cx="11237136" cy="4586512"/>
          </a:xfrm>
        </p:spPr>
        <p:txBody>
          <a:bodyPr>
            <a:normAutofit fontScale="85000" lnSpcReduction="20000"/>
          </a:bodyPr>
          <a:lstStyle/>
          <a:p>
            <a:pPr marL="0" indent="0">
              <a:buNone/>
            </a:pPr>
            <a:r>
              <a:rPr lang="en-US" b="1" dirty="0" smtClean="0"/>
              <a:t>Potential Impact of Amendments</a:t>
            </a:r>
            <a:r>
              <a:rPr lang="en-US" dirty="0" smtClean="0"/>
              <a:t>: affects both BIA and CCAA </a:t>
            </a:r>
          </a:p>
          <a:p>
            <a:pPr lvl="1"/>
            <a:r>
              <a:rPr lang="en-US" dirty="0" smtClean="0"/>
              <a:t>New duty of good faith for any interested person in an insolvency proceeding </a:t>
            </a:r>
          </a:p>
          <a:p>
            <a:pPr lvl="1"/>
            <a:r>
              <a:rPr lang="en-US" dirty="0" smtClean="0"/>
              <a:t>Failure to act in good faith: </a:t>
            </a:r>
          </a:p>
          <a:p>
            <a:pPr lvl="2">
              <a:spcAft>
                <a:spcPts val="600"/>
              </a:spcAft>
            </a:pPr>
            <a:r>
              <a:rPr lang="en-US" dirty="0" smtClean="0"/>
              <a:t>The court may make an order it considers appropriate</a:t>
            </a:r>
          </a:p>
          <a:p>
            <a:pPr lvl="3">
              <a:spcAft>
                <a:spcPts val="600"/>
              </a:spcAft>
            </a:pPr>
            <a:r>
              <a:rPr lang="en-US" dirty="0" smtClean="0"/>
              <a:t>This is a </a:t>
            </a:r>
            <a:r>
              <a:rPr lang="en-US" b="1" u="sng" dirty="0" smtClean="0"/>
              <a:t>very broad remedy </a:t>
            </a:r>
            <a:r>
              <a:rPr lang="en-US" dirty="0" smtClean="0"/>
              <a:t>– akin to </a:t>
            </a:r>
            <a:r>
              <a:rPr lang="en-US" dirty="0" smtClean="0"/>
              <a:t>oppression </a:t>
            </a:r>
            <a:r>
              <a:rPr lang="en-US" dirty="0" smtClean="0"/>
              <a:t>remedy</a:t>
            </a:r>
          </a:p>
          <a:p>
            <a:pPr lvl="2">
              <a:spcAft>
                <a:spcPts val="600"/>
              </a:spcAft>
            </a:pPr>
            <a:r>
              <a:rPr lang="en-US" dirty="0" smtClean="0"/>
              <a:t>Courts can exercise judicial discretion under the “good faith” requirement</a:t>
            </a:r>
          </a:p>
          <a:p>
            <a:pPr lvl="2">
              <a:spcAft>
                <a:spcPts val="2400"/>
              </a:spcAft>
            </a:pPr>
            <a:r>
              <a:rPr lang="en-US" dirty="0" smtClean="0"/>
              <a:t>The good faith requirement will extend to bondholders </a:t>
            </a:r>
          </a:p>
          <a:p>
            <a:pPr lvl="1"/>
            <a:r>
              <a:rPr lang="en-US" dirty="0" smtClean="0"/>
              <a:t>The standard for “good faith” is not defined in the amendment</a:t>
            </a:r>
          </a:p>
          <a:p>
            <a:pPr lvl="2">
              <a:spcAft>
                <a:spcPts val="600"/>
              </a:spcAft>
            </a:pPr>
            <a:r>
              <a:rPr lang="en-US" dirty="0" smtClean="0"/>
              <a:t>Could potentially result in uncertainty and increased disputes </a:t>
            </a:r>
          </a:p>
          <a:p>
            <a:pPr lvl="2"/>
            <a:r>
              <a:rPr lang="en-US" dirty="0" smtClean="0"/>
              <a:t>Increased </a:t>
            </a:r>
            <a:r>
              <a:rPr lang="en-US" dirty="0" smtClean="0"/>
              <a:t>disputes </a:t>
            </a:r>
            <a:r>
              <a:rPr lang="en-US" dirty="0" smtClean="0"/>
              <a:t>could result in additional costs in CCAA proceedings for all stakeholders including bondholders </a:t>
            </a:r>
          </a:p>
          <a:p>
            <a:pPr lvl="2"/>
            <a:r>
              <a:rPr lang="en-US" dirty="0" smtClean="0"/>
              <a:t>The good faith requirement may become a threshold issue prior to obtaining all forms of relief</a:t>
            </a:r>
          </a:p>
          <a:p>
            <a:pPr lvl="2"/>
            <a:endParaRPr lang="en-US" dirty="0" smtClean="0"/>
          </a:p>
          <a:p>
            <a:endParaRPr lang="en-US" dirty="0" smtClean="0"/>
          </a:p>
          <a:p>
            <a:endParaRPr lang="en-US" dirty="0"/>
          </a:p>
        </p:txBody>
      </p:sp>
      <p:sp>
        <p:nvSpPr>
          <p:cNvPr id="6" name="Slide Number Placeholder 5"/>
          <p:cNvSpPr>
            <a:spLocks noGrp="1"/>
          </p:cNvSpPr>
          <p:nvPr>
            <p:ph type="sldNum" sz="quarter" idx="18"/>
          </p:nvPr>
        </p:nvSpPr>
        <p:spPr/>
        <p:txBody>
          <a:bodyPr/>
          <a:lstStyle/>
          <a:p>
            <a:fld id="{8E22A6E6-357A-204A-8141-87424A8157F6}" type="slidenum">
              <a:rPr lang="en-US" smtClean="0"/>
              <a:pPr/>
              <a:t>8</a:t>
            </a:fld>
            <a:endParaRPr lang="en-US" dirty="0"/>
          </a:p>
        </p:txBody>
      </p:sp>
    </p:spTree>
    <p:extLst>
      <p:ext uri="{BB962C8B-B14F-4D97-AF65-F5344CB8AC3E}">
        <p14:creationId xmlns:p14="http://schemas.microsoft.com/office/powerpoint/2010/main" val="1108994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 Duty to Act in Good Faith (cont’d)</a:t>
            </a:r>
            <a:endParaRPr lang="en-US" dirty="0"/>
          </a:p>
        </p:txBody>
      </p:sp>
      <p:sp>
        <p:nvSpPr>
          <p:cNvPr id="3" name="Content Placeholder 2"/>
          <p:cNvSpPr>
            <a:spLocks noGrp="1"/>
          </p:cNvSpPr>
          <p:nvPr>
            <p:ph sz="half" idx="1"/>
          </p:nvPr>
        </p:nvSpPr>
        <p:spPr/>
        <p:txBody>
          <a:bodyPr/>
          <a:lstStyle/>
          <a:p>
            <a:r>
              <a:rPr lang="en-US" dirty="0" smtClean="0"/>
              <a:t>The “Duty to Act in Good Faith” has long been codified under the Civil Code of Québec (the “Code”), which may provide guidance on interpretation of the new requirement under CCAA</a:t>
            </a:r>
          </a:p>
          <a:p>
            <a:pPr lvl="1"/>
            <a:r>
              <a:rPr lang="en-US" dirty="0" smtClean="0"/>
              <a:t>Article 7 of the Code reads as follows</a:t>
            </a:r>
          </a:p>
          <a:p>
            <a:pPr lvl="2"/>
            <a:r>
              <a:rPr lang="en-US" dirty="0" smtClean="0"/>
              <a:t>No right may be exercised with the intent of injuring another or in an excessive and unreasonable manner, and therefore contrary to the requirements of good faith</a:t>
            </a:r>
          </a:p>
          <a:p>
            <a:pPr lvl="1"/>
            <a:r>
              <a:rPr lang="en-US" dirty="0" smtClean="0"/>
              <a:t>Article 1375 of the Code reads as follows</a:t>
            </a:r>
          </a:p>
          <a:p>
            <a:pPr lvl="2"/>
            <a:r>
              <a:rPr lang="en-US" dirty="0" smtClean="0"/>
              <a:t>The parties shall conduct themselves in good faith both at the time the obligation arises and at the time it is performed or extinguished</a:t>
            </a:r>
            <a:endParaRPr lang="en-CA" dirty="0" smtClean="0"/>
          </a:p>
          <a:p>
            <a:pPr lvl="3"/>
            <a:endParaRPr lang="en-US" dirty="0"/>
          </a:p>
        </p:txBody>
      </p:sp>
      <p:sp>
        <p:nvSpPr>
          <p:cNvPr id="4" name="Slide Number Placeholder 3"/>
          <p:cNvSpPr>
            <a:spLocks noGrp="1"/>
          </p:cNvSpPr>
          <p:nvPr>
            <p:ph type="sldNum" sz="quarter" idx="18"/>
          </p:nvPr>
        </p:nvSpPr>
        <p:spPr/>
        <p:txBody>
          <a:bodyPr/>
          <a:lstStyle/>
          <a:p>
            <a:fld id="{8E22A6E6-357A-204A-8141-87424A8157F6}" type="slidenum">
              <a:rPr lang="en-US" smtClean="0"/>
              <a:pPr/>
              <a:t>9</a:t>
            </a:fld>
            <a:endParaRPr lang="en-US" dirty="0"/>
          </a:p>
        </p:txBody>
      </p:sp>
    </p:spTree>
    <p:extLst>
      <p:ext uri="{BB962C8B-B14F-4D97-AF65-F5344CB8AC3E}">
        <p14:creationId xmlns:p14="http://schemas.microsoft.com/office/powerpoint/2010/main" val="2102577103"/>
      </p:ext>
    </p:extLst>
  </p:cSld>
  <p:clrMapOvr>
    <a:masterClrMapping/>
  </p:clrMapOvr>
</p:sld>
</file>

<file path=ppt/theme/theme1.xml><?xml version="1.0" encoding="utf-8"?>
<a:theme xmlns:a="http://schemas.openxmlformats.org/drawingml/2006/main" name="Custom Design">
  <a:themeElements>
    <a:clrScheme name="Bennett Jones 2017">
      <a:dk1>
        <a:srgbClr val="000000"/>
      </a:dk1>
      <a:lt1>
        <a:srgbClr val="FFFFFF"/>
      </a:lt1>
      <a:dk2>
        <a:srgbClr val="1D2529"/>
      </a:dk2>
      <a:lt2>
        <a:srgbClr val="EAEAEA"/>
      </a:lt2>
      <a:accent1>
        <a:srgbClr val="2DAF88"/>
      </a:accent1>
      <a:accent2>
        <a:srgbClr val="99BE3C"/>
      </a:accent2>
      <a:accent3>
        <a:srgbClr val="D17C2C"/>
      </a:accent3>
      <a:accent4>
        <a:srgbClr val="0076BB"/>
      </a:accent4>
      <a:accent5>
        <a:srgbClr val="D7DF23"/>
      </a:accent5>
      <a:accent6>
        <a:srgbClr val="00998D"/>
      </a:accent6>
      <a:hlink>
        <a:srgbClr val="00998D"/>
      </a:hlink>
      <a:folHlink>
        <a:srgbClr val="25414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nnett Jones - Corporate Template 2019.pptx" id="{253FDAC2-8A7B-4FE5-9FEB-6B2120396812}" vid="{4C1DE510-F918-47D4-95A4-B5361F34E3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BJ Template</Template>
  <TotalTime>2095</TotalTime>
  <Words>1291</Words>
  <Application>Microsoft Office PowerPoint</Application>
  <PresentationFormat>Widescreen</PresentationFormat>
  <Paragraphs>135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Verdana</vt:lpstr>
      <vt:lpstr>Custom Design</vt:lpstr>
      <vt:lpstr>CBIA 2019 Conference Legal Update – Insolvency and Corporate Law Amendments of Importance to Bondholders</vt:lpstr>
      <vt:lpstr>Background: Bondholders in Insolvency Proceedings</vt:lpstr>
      <vt:lpstr>Background: Bondholders in Insolvency Proceedings (cont'd)</vt:lpstr>
      <vt:lpstr>Summary of Amendments </vt:lpstr>
      <vt:lpstr>1. Financial Disclosure </vt:lpstr>
      <vt:lpstr>1. Financial Disclosure (cont’d)</vt:lpstr>
      <vt:lpstr>2. Duty to Act in Good Faith </vt:lpstr>
      <vt:lpstr>2. Duty to Act in Good Faith (cont’d)</vt:lpstr>
      <vt:lpstr>2. Duty to Act in Good Faith (cont’d)</vt:lpstr>
      <vt:lpstr>2. Duty to Act in Good Faith (cont’d)</vt:lpstr>
      <vt:lpstr>3. Shortened Stay Period  </vt:lpstr>
      <vt:lpstr>3. Shortened Stay Period (cont’d) </vt:lpstr>
      <vt:lpstr>4. CBCA Amendments – D&amp;O Fiduciary Duties</vt:lpstr>
      <vt:lpstr>4. CBCA Amendments – D&amp;O Fiduciary Duties (cont’d)</vt:lpstr>
      <vt:lpstr>Thank you.</vt:lpstr>
    </vt:vector>
  </TitlesOfParts>
  <Manager/>
  <Company>Bennett Jones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 of the BIA and CCAA Amendments on Bondholders </dc:title>
  <dc:subject/>
  <dc:creator>Comment</dc:creator>
  <cp:keywords/>
  <dc:description/>
  <cp:lastModifiedBy>Martine Vieira</cp:lastModifiedBy>
  <cp:revision>26</cp:revision>
  <cp:lastPrinted>2019-11-01T13:22:47Z</cp:lastPrinted>
  <dcterms:created xsi:type="dcterms:W3CDTF">2019-10-09T21:16:53Z</dcterms:created>
  <dcterms:modified xsi:type="dcterms:W3CDTF">2019-11-01T14:51:22Z</dcterms:modified>
  <cp:category/>
</cp:coreProperties>
</file>